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7" r:id="rId11"/>
    <p:sldId id="266" r:id="rId12"/>
    <p:sldId id="264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1280-81B5-4803-81C1-C5E844D6E37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2DA-5D24-4FEE-B643-5E59A891B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6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1280-81B5-4803-81C1-C5E844D6E37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2DA-5D24-4FEE-B643-5E59A891B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0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1280-81B5-4803-81C1-C5E844D6E37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2DA-5D24-4FEE-B643-5E59A891B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3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1280-81B5-4803-81C1-C5E844D6E37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2DA-5D24-4FEE-B643-5E59A891B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5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1280-81B5-4803-81C1-C5E844D6E37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2DA-5D24-4FEE-B643-5E59A891B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4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1280-81B5-4803-81C1-C5E844D6E37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2DA-5D24-4FEE-B643-5E59A891B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3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1280-81B5-4803-81C1-C5E844D6E37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2DA-5D24-4FEE-B643-5E59A891B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7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1280-81B5-4803-81C1-C5E844D6E37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2DA-5D24-4FEE-B643-5E59A891B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4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1280-81B5-4803-81C1-C5E844D6E37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2DA-5D24-4FEE-B643-5E59A891B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5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1280-81B5-4803-81C1-C5E844D6E37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2DA-5D24-4FEE-B643-5E59A891B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6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1280-81B5-4803-81C1-C5E844D6E37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52DA-5D24-4FEE-B643-5E59A891B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01280-81B5-4803-81C1-C5E844D6E37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152DA-5D24-4FEE-B643-5E59A891B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3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9.gif"/><Relationship Id="rId7" Type="http://schemas.openxmlformats.org/officeDocument/2006/relationships/image" Target="../media/image21.gi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11" Type="http://schemas.openxmlformats.org/officeDocument/2006/relationships/image" Target="../media/image41.png"/><Relationship Id="rId5" Type="http://schemas.openxmlformats.org/officeDocument/2006/relationships/image" Target="../media/image15.png"/><Relationship Id="rId10" Type="http://schemas.openxmlformats.org/officeDocument/2006/relationships/image" Target="../media/image31.gif"/><Relationship Id="rId4" Type="http://schemas.openxmlformats.org/officeDocument/2006/relationships/image" Target="../media/image12.gif"/><Relationship Id="rId9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16" y="-389622"/>
            <a:ext cx="5667768" cy="5667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6028" y="3966141"/>
            <a:ext cx="1224405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Mr. Warren looks for a</a:t>
            </a:r>
          </a:p>
          <a:p>
            <a:pPr algn="ctr"/>
            <a:r>
              <a:rPr lang="en-US" sz="100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RAINBOW</a:t>
            </a:r>
            <a:endParaRPr lang="en-US" sz="10000" b="1" cap="none" spc="50" dirty="0">
              <a:ln w="9525" cmpd="sng">
                <a:solidFill>
                  <a:schemeClr val="bg1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72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" t="25223" r="3200" b="15271"/>
          <a:stretch/>
        </p:blipFill>
        <p:spPr>
          <a:xfrm>
            <a:off x="-167640" y="-944880"/>
            <a:ext cx="12527280" cy="87477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1573">
            <a:off x="1629244" y="-1255453"/>
            <a:ext cx="8933511" cy="8933511"/>
          </a:xfrm>
          <a:prstGeom prst="rect">
            <a:avLst/>
          </a:prstGeom>
        </p:spPr>
      </p:pic>
      <p:sp>
        <p:nvSpPr>
          <p:cNvPr id="4" name="Snip Same Side Corner Rectangle 3"/>
          <p:cNvSpPr/>
          <p:nvPr/>
        </p:nvSpPr>
        <p:spPr>
          <a:xfrm>
            <a:off x="-49237" y="5854303"/>
            <a:ext cx="12290474" cy="1003697"/>
          </a:xfrm>
          <a:prstGeom prst="snip2Same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this a </a:t>
            </a:r>
            <a:r>
              <a:rPr lang="en-US" sz="5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r>
              <a:rPr lang="en-US" sz="54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en-US" sz="540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r>
              <a:rPr lang="en-US" sz="540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r>
              <a:rPr lang="en-US" sz="5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r>
              <a:rPr lang="en-US" sz="5400" dirty="0" smtClean="0">
                <a:ln w="0"/>
                <a:solidFill>
                  <a:srgbClr val="FF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?“ asks Mr. Warren.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369104" y="3753179"/>
            <a:ext cx="2636520" cy="2546151"/>
            <a:chOff x="9982200" y="-2743200"/>
            <a:chExt cx="6858000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200" y="-2743200"/>
              <a:ext cx="6858000" cy="685800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3411200" y="-2057400"/>
              <a:ext cx="2804160" cy="2743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0655524" y="4569609"/>
            <a:ext cx="114172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flowers</a:t>
            </a:r>
            <a:endParaRPr lang="en-U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43" y="3987385"/>
            <a:ext cx="669688" cy="7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0" b="12445"/>
          <a:stretch/>
        </p:blipFill>
        <p:spPr>
          <a:xfrm>
            <a:off x="0" y="-213360"/>
            <a:ext cx="12192000" cy="70713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80" y="2956560"/>
            <a:ext cx="3048000" cy="3048000"/>
          </a:xfrm>
          <a:prstGeom prst="rect">
            <a:avLst/>
          </a:prstGeom>
        </p:spPr>
      </p:pic>
      <p:sp>
        <p:nvSpPr>
          <p:cNvPr id="4" name="Snip Same Side Corner Rectangle 3"/>
          <p:cNvSpPr/>
          <p:nvPr/>
        </p:nvSpPr>
        <p:spPr>
          <a:xfrm>
            <a:off x="-49237" y="5854303"/>
            <a:ext cx="12290474" cy="1003697"/>
          </a:xfrm>
          <a:prstGeom prst="snip2Same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this a </a:t>
            </a:r>
            <a:r>
              <a:rPr lang="en-US" sz="5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r>
              <a:rPr lang="en-US" sz="54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en-US" sz="540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r>
              <a:rPr lang="en-US" sz="540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r>
              <a:rPr lang="en-US" sz="5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r>
              <a:rPr lang="en-US" sz="5400" dirty="0" smtClean="0">
                <a:ln w="0"/>
                <a:solidFill>
                  <a:srgbClr val="FF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?“ asks Mr. Warren.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330891" y="3769895"/>
            <a:ext cx="2636520" cy="2546151"/>
            <a:chOff x="9982200" y="-2743200"/>
            <a:chExt cx="6858000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200" y="-2743200"/>
              <a:ext cx="6858000" cy="685800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3411200" y="-2057400"/>
              <a:ext cx="2804160" cy="2743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0796046" y="4586325"/>
            <a:ext cx="78425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river</a:t>
            </a:r>
            <a:endParaRPr lang="en-U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0"/>
          <a:stretch/>
        </p:blipFill>
        <p:spPr>
          <a:xfrm>
            <a:off x="10757035" y="3887406"/>
            <a:ext cx="1019397" cy="8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0" b="14102"/>
          <a:stretch/>
        </p:blipFill>
        <p:spPr>
          <a:xfrm>
            <a:off x="0" y="-76200"/>
            <a:ext cx="12192000" cy="701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6200"/>
            <a:ext cx="6858000" cy="6858000"/>
          </a:xfrm>
          <a:prstGeom prst="rect">
            <a:avLst/>
          </a:prstGeom>
        </p:spPr>
      </p:pic>
      <p:sp>
        <p:nvSpPr>
          <p:cNvPr id="5" name="Snip Same Side Corner Rectangle 4"/>
          <p:cNvSpPr/>
          <p:nvPr/>
        </p:nvSpPr>
        <p:spPr>
          <a:xfrm>
            <a:off x="-49237" y="5854303"/>
            <a:ext cx="12290474" cy="1003697"/>
          </a:xfrm>
          <a:prstGeom prst="snip2Same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this a </a:t>
            </a:r>
            <a:r>
              <a:rPr lang="en-US" sz="5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r>
              <a:rPr lang="en-US" sz="54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en-US" sz="540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r>
              <a:rPr lang="en-US" sz="540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r>
              <a:rPr lang="en-US" sz="5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r>
              <a:rPr lang="en-US" sz="5400" dirty="0" smtClean="0">
                <a:ln w="0"/>
                <a:solidFill>
                  <a:srgbClr val="FF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?“ asks Mr. Warren.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330891" y="3769895"/>
            <a:ext cx="2636520" cy="2546151"/>
            <a:chOff x="9982200" y="-2743200"/>
            <a:chExt cx="6858000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200" y="-2743200"/>
              <a:ext cx="6858000" cy="685800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13411200" y="-2057400"/>
              <a:ext cx="2804160" cy="2743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0553677" y="4560368"/>
            <a:ext cx="125079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rainbow</a:t>
            </a:r>
            <a:endParaRPr lang="en-U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151" y="3996723"/>
            <a:ext cx="615509" cy="61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0" b="14102"/>
          <a:stretch/>
        </p:blipFill>
        <p:spPr>
          <a:xfrm>
            <a:off x="0" y="-76200"/>
            <a:ext cx="12192000" cy="7010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0" y="1188720"/>
            <a:ext cx="5455920" cy="5455920"/>
          </a:xfrm>
          <a:prstGeom prst="rect">
            <a:avLst/>
          </a:prstGeom>
        </p:spPr>
      </p:pic>
      <p:sp>
        <p:nvSpPr>
          <p:cNvPr id="5" name="Snip Same Side Corner Rectangle 4"/>
          <p:cNvSpPr/>
          <p:nvPr/>
        </p:nvSpPr>
        <p:spPr>
          <a:xfrm>
            <a:off x="-49237" y="5854303"/>
            <a:ext cx="12290474" cy="1003697"/>
          </a:xfrm>
          <a:prstGeom prst="snip2Same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YES IT IS!“ shouts Mr. Warren.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05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2" b="20663"/>
          <a:stretch/>
        </p:blipFill>
        <p:spPr>
          <a:xfrm>
            <a:off x="-340409" y="-267788"/>
            <a:ext cx="12872818" cy="739357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73495" y="154749"/>
            <a:ext cx="11645010" cy="6548502"/>
            <a:chOff x="-191220" y="159621"/>
            <a:chExt cx="11645010" cy="65485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398" y="2602273"/>
              <a:ext cx="1315482" cy="145257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579681" y="3012860"/>
              <a:ext cx="1723550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insect</a:t>
              </a:r>
              <a:endParaRPr lang="en-US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36845" y="3022196"/>
              <a:ext cx="2852319" cy="8617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mountain</a:t>
              </a:r>
              <a:endParaRPr lang="en-US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4" y="2722601"/>
              <a:ext cx="1412799" cy="141279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060323" y="5678291"/>
              <a:ext cx="2473306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0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waterfall</a:t>
              </a:r>
              <a:endParaRPr lang="en-US" sz="5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3" y="5510233"/>
              <a:ext cx="2038960" cy="119789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334403" y="441554"/>
              <a:ext cx="1522020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plant</a:t>
              </a:r>
              <a:endParaRPr lang="en-US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286"/>
            <a:stretch/>
          </p:blipFill>
          <p:spPr>
            <a:xfrm>
              <a:off x="4602011" y="159621"/>
              <a:ext cx="1694935" cy="143102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174532" y="5584166"/>
              <a:ext cx="1219437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0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bird</a:t>
              </a:r>
              <a:endParaRPr lang="en-US" sz="5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415" y="5226923"/>
              <a:ext cx="1466275" cy="146627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257991" y="553651"/>
              <a:ext cx="2194832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000" b="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animals</a:t>
              </a:r>
              <a:endParaRPr lang="en-US" sz="5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1220" y="172984"/>
              <a:ext cx="2434666" cy="1623109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9701219" y="425777"/>
              <a:ext cx="1251818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tree</a:t>
              </a:r>
              <a:endParaRPr lang="en-US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6263" y="159621"/>
              <a:ext cx="1359692" cy="143125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9398091" y="2960834"/>
              <a:ext cx="1858074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flower</a:t>
              </a:r>
              <a:endParaRPr lang="en-US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0315" y="2686837"/>
              <a:ext cx="1305033" cy="1511409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073155" y="5529173"/>
              <a:ext cx="1380635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0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river</a:t>
              </a:r>
              <a:endParaRPr lang="en-US" sz="5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0"/>
            <a:stretch/>
          </p:blipFill>
          <p:spPr>
            <a:xfrm>
              <a:off x="8086637" y="4799574"/>
              <a:ext cx="1986518" cy="1724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50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-956603"/>
            <a:ext cx="6858000" cy="6858000"/>
          </a:xfrm>
          <a:prstGeom prst="rect">
            <a:avLst/>
          </a:prstGeom>
        </p:spPr>
      </p:pic>
      <p:sp>
        <p:nvSpPr>
          <p:cNvPr id="8" name="Snip Same Side Corner Rectangle 7"/>
          <p:cNvSpPr/>
          <p:nvPr/>
        </p:nvSpPr>
        <p:spPr>
          <a:xfrm>
            <a:off x="-49237" y="4930918"/>
            <a:ext cx="12290474" cy="1940957"/>
          </a:xfrm>
          <a:prstGeom prst="snip2Same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Mr. Warren went to the forest to look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 a </a:t>
            </a:r>
            <a:r>
              <a:rPr lang="en-US" sz="5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r>
              <a:rPr lang="en-US" sz="54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en-US" sz="540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r>
              <a:rPr lang="en-US" sz="540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r>
              <a:rPr lang="en-US" sz="5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r>
              <a:rPr lang="en-US" sz="5400" dirty="0" smtClean="0">
                <a:ln w="0"/>
                <a:solidFill>
                  <a:srgbClr val="FF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652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0" y="0"/>
            <a:ext cx="6858000" cy="6858000"/>
          </a:xfrm>
          <a:prstGeom prst="rect">
            <a:avLst/>
          </a:prstGeom>
        </p:spPr>
      </p:pic>
      <p:sp>
        <p:nvSpPr>
          <p:cNvPr id="3" name="Snip Same Side Corner Rectangle 2"/>
          <p:cNvSpPr/>
          <p:nvPr/>
        </p:nvSpPr>
        <p:spPr>
          <a:xfrm>
            <a:off x="-49237" y="5854303"/>
            <a:ext cx="12290474" cy="1003697"/>
          </a:xfrm>
          <a:prstGeom prst="snip2Same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this a </a:t>
            </a:r>
            <a:r>
              <a:rPr lang="en-US" sz="5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r>
              <a:rPr lang="en-US" sz="54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en-US" sz="540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r>
              <a:rPr lang="en-US" sz="540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r>
              <a:rPr lang="en-US" sz="5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r>
              <a:rPr lang="en-US" sz="5400" dirty="0" smtClean="0">
                <a:ln w="0"/>
                <a:solidFill>
                  <a:srgbClr val="FF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?“ asks Mr. Warren.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321495" y="3754999"/>
            <a:ext cx="2636520" cy="2546151"/>
            <a:chOff x="9982200" y="-2743200"/>
            <a:chExt cx="6858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200" y="-2743200"/>
              <a:ext cx="6858000" cy="6858000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13411200" y="-2057400"/>
              <a:ext cx="2804160" cy="2743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843" y="3911753"/>
            <a:ext cx="675050" cy="7453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00921" y="4571429"/>
            <a:ext cx="95571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insect</a:t>
            </a:r>
            <a:endParaRPr lang="en-U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6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253" flipH="1">
            <a:off x="6246698" y="-953382"/>
            <a:ext cx="7618432" cy="7618432"/>
          </a:xfrm>
          <a:prstGeom prst="rect">
            <a:avLst/>
          </a:prstGeom>
        </p:spPr>
      </p:pic>
      <p:sp>
        <p:nvSpPr>
          <p:cNvPr id="3" name="Snip Same Side Corner Rectangle 2"/>
          <p:cNvSpPr/>
          <p:nvPr/>
        </p:nvSpPr>
        <p:spPr>
          <a:xfrm>
            <a:off x="-49237" y="5854303"/>
            <a:ext cx="12290474" cy="1003697"/>
          </a:xfrm>
          <a:prstGeom prst="snip2Same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this a </a:t>
            </a:r>
            <a:r>
              <a:rPr lang="en-US" sz="5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r>
              <a:rPr lang="en-US" sz="54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en-US" sz="540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r>
              <a:rPr lang="en-US" sz="540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r>
              <a:rPr lang="en-US" sz="5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r>
              <a:rPr lang="en-US" sz="5400" dirty="0" smtClean="0">
                <a:ln w="0"/>
                <a:solidFill>
                  <a:srgbClr val="FF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?“ asks Mr. Warren.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344125" y="3737810"/>
            <a:ext cx="2636520" cy="2546151"/>
            <a:chOff x="9982200" y="-2743200"/>
            <a:chExt cx="6858000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200" y="-2743200"/>
              <a:ext cx="6858000" cy="685800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13411200" y="-2057400"/>
              <a:ext cx="2804160" cy="2743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0480121" y="4371358"/>
            <a:ext cx="1442575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mountain</a:t>
            </a:r>
            <a:endParaRPr lang="en-U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911" y="3776666"/>
            <a:ext cx="724989" cy="72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7240" y="0"/>
            <a:ext cx="6858000" cy="6858000"/>
          </a:xfrm>
          <a:prstGeom prst="rect">
            <a:avLst/>
          </a:prstGeom>
        </p:spPr>
      </p:pic>
      <p:sp>
        <p:nvSpPr>
          <p:cNvPr id="3" name="Snip Same Side Corner Rectangle 2"/>
          <p:cNvSpPr/>
          <p:nvPr/>
        </p:nvSpPr>
        <p:spPr>
          <a:xfrm>
            <a:off x="-49237" y="5854303"/>
            <a:ext cx="12290474" cy="1003697"/>
          </a:xfrm>
          <a:prstGeom prst="snip2Same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this a </a:t>
            </a:r>
            <a:r>
              <a:rPr lang="en-US" sz="5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r>
              <a:rPr lang="en-US" sz="54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en-US" sz="540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r>
              <a:rPr lang="en-US" sz="540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r>
              <a:rPr lang="en-US" sz="5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r>
              <a:rPr lang="en-US" sz="5400" dirty="0" smtClean="0">
                <a:ln w="0"/>
                <a:solidFill>
                  <a:srgbClr val="FF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?“ asks Mr. Warren.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356719" y="3753852"/>
            <a:ext cx="2636520" cy="2546151"/>
            <a:chOff x="9982200" y="-2743200"/>
            <a:chExt cx="6858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200" y="-2743200"/>
              <a:ext cx="6858000" cy="68580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3411200" y="-2057400"/>
              <a:ext cx="2804160" cy="2743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10498358" y="4567291"/>
            <a:ext cx="133055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waterfall</a:t>
            </a:r>
            <a:endParaRPr lang="en-U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78" y="4008467"/>
            <a:ext cx="1046309" cy="61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9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5400" y="485280"/>
            <a:ext cx="6858000" cy="6858000"/>
          </a:xfrm>
          <a:prstGeom prst="rect">
            <a:avLst/>
          </a:prstGeom>
        </p:spPr>
      </p:pic>
      <p:sp>
        <p:nvSpPr>
          <p:cNvPr id="3" name="Snip Same Side Corner Rectangle 2"/>
          <p:cNvSpPr/>
          <p:nvPr/>
        </p:nvSpPr>
        <p:spPr>
          <a:xfrm>
            <a:off x="-49237" y="5854303"/>
            <a:ext cx="12290474" cy="1003697"/>
          </a:xfrm>
          <a:prstGeom prst="snip2Same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this a </a:t>
            </a:r>
            <a:r>
              <a:rPr lang="en-US" sz="5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r>
              <a:rPr lang="en-US" sz="54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en-US" sz="540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r>
              <a:rPr lang="en-US" sz="540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r>
              <a:rPr lang="en-US" sz="5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r>
              <a:rPr lang="en-US" sz="5400" dirty="0" smtClean="0">
                <a:ln w="0"/>
                <a:solidFill>
                  <a:srgbClr val="FF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?“ asks Mr. Warren.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314849" y="3753852"/>
            <a:ext cx="2636520" cy="2546151"/>
            <a:chOff x="9982200" y="-2743200"/>
            <a:chExt cx="6858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200" y="-2743200"/>
              <a:ext cx="6858000" cy="68580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3411200" y="-2057400"/>
              <a:ext cx="2804160" cy="2743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10745443" y="4570282"/>
            <a:ext cx="853375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plant</a:t>
            </a:r>
            <a:endParaRPr lang="en-U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86"/>
          <a:stretch/>
        </p:blipFill>
        <p:spPr>
          <a:xfrm>
            <a:off x="10633108" y="4008467"/>
            <a:ext cx="869770" cy="73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7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44" y="1153961"/>
            <a:ext cx="5491213" cy="5491213"/>
          </a:xfrm>
          <a:prstGeom prst="rect">
            <a:avLst/>
          </a:prstGeom>
        </p:spPr>
      </p:pic>
      <p:sp>
        <p:nvSpPr>
          <p:cNvPr id="8" name="Snip Same Side Corner Rectangle 7"/>
          <p:cNvSpPr/>
          <p:nvPr/>
        </p:nvSpPr>
        <p:spPr>
          <a:xfrm>
            <a:off x="-49237" y="5854303"/>
            <a:ext cx="12290474" cy="1003697"/>
          </a:xfrm>
          <a:prstGeom prst="snip2Same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this a </a:t>
            </a:r>
            <a:r>
              <a:rPr lang="en-US" sz="5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r>
              <a:rPr lang="en-US" sz="54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en-US" sz="540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r>
              <a:rPr lang="en-US" sz="540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r>
              <a:rPr lang="en-US" sz="5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r>
              <a:rPr lang="en-US" sz="5400" dirty="0" smtClean="0">
                <a:ln w="0"/>
                <a:solidFill>
                  <a:srgbClr val="FF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?“ asks Mr. Warren.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46933" y="3769895"/>
            <a:ext cx="2636520" cy="2546151"/>
            <a:chOff x="9982200" y="-2743200"/>
            <a:chExt cx="6858000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200" y="-2743200"/>
              <a:ext cx="6858000" cy="685800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13411200" y="-2057400"/>
              <a:ext cx="2804160" cy="2743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852771" y="4586325"/>
            <a:ext cx="70288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bird</a:t>
            </a:r>
            <a:endParaRPr lang="en-U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115" y="3899568"/>
            <a:ext cx="752431" cy="75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19" b="8772"/>
          <a:stretch/>
        </p:blipFill>
        <p:spPr>
          <a:xfrm>
            <a:off x="0" y="-156754"/>
            <a:ext cx="12192000" cy="64399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267" y="-236872"/>
            <a:ext cx="4533739" cy="4533739"/>
          </a:xfrm>
          <a:prstGeom prst="rect">
            <a:avLst/>
          </a:prstGeom>
        </p:spPr>
      </p:pic>
      <p:sp>
        <p:nvSpPr>
          <p:cNvPr id="4" name="Snip Same Side Corner Rectangle 3"/>
          <p:cNvSpPr/>
          <p:nvPr/>
        </p:nvSpPr>
        <p:spPr>
          <a:xfrm>
            <a:off x="-49237" y="5854303"/>
            <a:ext cx="12290474" cy="1003697"/>
          </a:xfrm>
          <a:prstGeom prst="snip2Same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this a </a:t>
            </a:r>
            <a:r>
              <a:rPr lang="en-US" sz="5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r>
              <a:rPr lang="en-US" sz="54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en-US" sz="540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r>
              <a:rPr lang="en-US" sz="540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r>
              <a:rPr lang="en-US" sz="5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r>
              <a:rPr lang="en-US" sz="5400" dirty="0" smtClean="0">
                <a:ln w="0"/>
                <a:solidFill>
                  <a:srgbClr val="FF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?“ asks Mr. Warren.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330891" y="3769894"/>
            <a:ext cx="2636520" cy="2546151"/>
            <a:chOff x="9982200" y="-2743200"/>
            <a:chExt cx="6858000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200" y="-2743200"/>
              <a:ext cx="6858000" cy="685800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3411200" y="-2057400"/>
              <a:ext cx="2804160" cy="2743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0541046" y="4547135"/>
            <a:ext cx="118974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animals</a:t>
            </a:r>
            <a:endParaRPr lang="en-U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660" y="3888961"/>
            <a:ext cx="1249368" cy="83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911" y="2919149"/>
            <a:ext cx="4256375" cy="4256375"/>
          </a:xfrm>
          <a:prstGeom prst="rect">
            <a:avLst/>
          </a:prstGeom>
        </p:spPr>
      </p:pic>
      <p:sp>
        <p:nvSpPr>
          <p:cNvPr id="3" name="Snip Same Side Corner Rectangle 2"/>
          <p:cNvSpPr/>
          <p:nvPr/>
        </p:nvSpPr>
        <p:spPr>
          <a:xfrm>
            <a:off x="-49237" y="5854303"/>
            <a:ext cx="12290474" cy="1003697"/>
          </a:xfrm>
          <a:prstGeom prst="snip2Same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this a </a:t>
            </a:r>
            <a:r>
              <a:rPr lang="en-US" sz="5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r>
              <a:rPr lang="en-US" sz="54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en-US" sz="540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r>
              <a:rPr lang="en-US" sz="540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r>
              <a:rPr lang="en-US" sz="5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r>
              <a:rPr lang="en-US" sz="5400" dirty="0" smtClean="0">
                <a:ln w="0"/>
                <a:solidFill>
                  <a:srgbClr val="FF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?“ asks Mr. Warren.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379017" y="3753853"/>
            <a:ext cx="2636520" cy="2546151"/>
            <a:chOff x="9982200" y="-2743200"/>
            <a:chExt cx="6858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200" y="-2743200"/>
              <a:ext cx="6858000" cy="68580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3411200" y="-2057400"/>
              <a:ext cx="2804160" cy="2743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10875976" y="4570283"/>
            <a:ext cx="72064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tree</a:t>
            </a:r>
            <a:endParaRPr lang="en-U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657" y="3935444"/>
            <a:ext cx="697737" cy="73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159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anchors</dc:creator>
  <cp:lastModifiedBy>anchors</cp:lastModifiedBy>
  <cp:revision>12</cp:revision>
  <dcterms:created xsi:type="dcterms:W3CDTF">2022-07-11T03:26:30Z</dcterms:created>
  <dcterms:modified xsi:type="dcterms:W3CDTF">2022-07-12T02:55:24Z</dcterms:modified>
</cp:coreProperties>
</file>