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6" r:id="rId8"/>
    <p:sldId id="269" r:id="rId9"/>
    <p:sldId id="262" r:id="rId10"/>
    <p:sldId id="264" r:id="rId11"/>
    <p:sldId id="263" r:id="rId12"/>
    <p:sldId id="265" r:id="rId13"/>
    <p:sldId id="268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2B6"/>
    <a:srgbClr val="C1CDE3"/>
    <a:srgbClr val="5DDFFD"/>
    <a:srgbClr val="FBE694"/>
    <a:srgbClr val="FAB267"/>
    <a:srgbClr val="FBE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82021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510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3072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2206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1099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5542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59470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1736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0258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8174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62075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2E235-E4DF-4408-A467-86D8FBEE9D62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D019D-11EE-4337-A725-087863746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9" b="23077"/>
          <a:stretch/>
        </p:blipFill>
        <p:spPr>
          <a:xfrm>
            <a:off x="0" y="-52754"/>
            <a:ext cx="12192000" cy="6963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860" y="2145323"/>
            <a:ext cx="4712677" cy="4712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0504" y="-52754"/>
            <a:ext cx="104109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Warren’s</a:t>
            </a:r>
          </a:p>
          <a:p>
            <a:pPr algn="ctr"/>
            <a:r>
              <a:rPr lang="en-US" sz="10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Tricky Transport</a:t>
            </a:r>
            <a:endParaRPr lang="en-US" sz="10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709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5" b="10219"/>
          <a:stretch/>
        </p:blipFill>
        <p:spPr>
          <a:xfrm>
            <a:off x="0" y="-105507"/>
            <a:ext cx="12192000" cy="7069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649">
            <a:off x="3581400" y="943707"/>
            <a:ext cx="6090139" cy="60901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09373" y="0"/>
            <a:ext cx="8173264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goes by car</a:t>
            </a:r>
            <a: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5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8212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D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25713" y="1536174"/>
            <a:ext cx="4223849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</a:t>
            </a:r>
          </a:p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g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oes by</a:t>
            </a:r>
          </a:p>
          <a:p>
            <a:pPr algn="ctr"/>
            <a:r>
              <a:rPr lang="en-U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bus.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577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1" t="1568" r="1961" b="55026"/>
          <a:stretch/>
        </p:blipFill>
        <p:spPr>
          <a:xfrm>
            <a:off x="-240323" y="-11305"/>
            <a:ext cx="12672646" cy="6880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001" y="668215"/>
            <a:ext cx="6189785" cy="61897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0457" y="0"/>
            <a:ext cx="8691097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goes by train.</a:t>
            </a:r>
            <a:endParaRPr lang="en-US" sz="5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082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4" b="10056"/>
          <a:stretch/>
        </p:blipFill>
        <p:spPr>
          <a:xfrm>
            <a:off x="0" y="-580292"/>
            <a:ext cx="12192000" cy="80185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6368" y="1894474"/>
            <a:ext cx="7607375" cy="5297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6176">
            <a:off x="8324168" y="1217869"/>
            <a:ext cx="4835768" cy="48357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26018" y="0"/>
            <a:ext cx="8339976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goes by taxi</a:t>
            </a:r>
            <a: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5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4108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3" b="28619"/>
          <a:stretch/>
        </p:blipFill>
        <p:spPr>
          <a:xfrm>
            <a:off x="0" y="-228600"/>
            <a:ext cx="12192000" cy="731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85" y="1406768"/>
            <a:ext cx="5451231" cy="5451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469" y="0"/>
            <a:ext cx="113390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made it on time for</a:t>
            </a:r>
          </a:p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t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he party.</a:t>
            </a:r>
            <a:endParaRPr lang="en-US" sz="6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631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06" y="276880"/>
            <a:ext cx="3335289" cy="20827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828" y="1936576"/>
            <a:ext cx="2884381" cy="2412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830" y="4267010"/>
            <a:ext cx="2397686" cy="2254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208" y="2664161"/>
            <a:ext cx="2784178" cy="2390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864" y="444481"/>
            <a:ext cx="3120571" cy="2204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5793" y="4966890"/>
            <a:ext cx="3535693" cy="18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812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4" b="16239"/>
          <a:stretch/>
        </p:blipFill>
        <p:spPr>
          <a:xfrm>
            <a:off x="937846" y="351692"/>
            <a:ext cx="10316308" cy="61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0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95492" y="612844"/>
            <a:ext cx="4223850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</a:t>
            </a:r>
          </a:p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w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akes up</a:t>
            </a:r>
          </a:p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r</a:t>
            </a:r>
            <a:r>
              <a:rPr lang="en-U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eady to </a:t>
            </a:r>
          </a:p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eet his</a:t>
            </a:r>
          </a:p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6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riend for</a:t>
            </a:r>
          </a:p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a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 party.</a:t>
            </a:r>
            <a:endParaRPr lang="en-US" sz="60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8069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" b="21025"/>
          <a:stretch/>
        </p:blipFill>
        <p:spPr>
          <a:xfrm>
            <a:off x="0" y="0"/>
            <a:ext cx="12192000" cy="6827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63" y="3130062"/>
            <a:ext cx="3094892" cy="30948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5358" y="0"/>
            <a:ext cx="8441286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goes by foot</a:t>
            </a:r>
            <a: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5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5439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" b="21025"/>
          <a:stretch/>
        </p:blipFill>
        <p:spPr>
          <a:xfrm>
            <a:off x="0" y="0"/>
            <a:ext cx="12192000" cy="6827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3798277"/>
            <a:ext cx="2499360" cy="24993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8651" y="0"/>
            <a:ext cx="1087470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realized that he was</a:t>
            </a:r>
          </a:p>
          <a:p>
            <a:pPr algn="ctr"/>
            <a:r>
              <a:rPr lang="en-US" sz="5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l</a:t>
            </a:r>
            <a: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ate to meet his friend!</a:t>
            </a:r>
            <a:endParaRPr lang="en-US" sz="5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483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0" b="21025"/>
          <a:stretch/>
        </p:blipFill>
        <p:spPr>
          <a:xfrm>
            <a:off x="0" y="0"/>
            <a:ext cx="12192000" cy="6827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3411415"/>
            <a:ext cx="3059722" cy="30597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72792" y="0"/>
            <a:ext cx="964642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ran as fast as he</a:t>
            </a:r>
          </a:p>
          <a:p>
            <a:pPr algn="ctr"/>
            <a:r>
              <a:rPr lang="en-US" sz="5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c</a:t>
            </a:r>
            <a: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ould to try and not be late.</a:t>
            </a:r>
            <a:endParaRPr lang="en-US" sz="5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015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b="11795"/>
          <a:stretch/>
        </p:blipFill>
        <p:spPr>
          <a:xfrm>
            <a:off x="0" y="-123092"/>
            <a:ext cx="12192000" cy="7104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61" y="2883877"/>
            <a:ext cx="3974123" cy="39741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60037" y="0"/>
            <a:ext cx="96719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goes by bicycle</a:t>
            </a:r>
            <a: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21852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B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850" y="-2851873"/>
            <a:ext cx="14382750" cy="9709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1509" y="5779431"/>
            <a:ext cx="8688982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goes by ferry</a:t>
            </a:r>
            <a: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55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029">
            <a:off x="6819349" y="-501829"/>
            <a:ext cx="2483376" cy="24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382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401" y="3554124"/>
            <a:ext cx="3305908" cy="33059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46453" y="0"/>
            <a:ext cx="869911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goes by tram</a:t>
            </a:r>
            <a: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5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1000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5" b="13462"/>
          <a:stretch/>
        </p:blipFill>
        <p:spPr>
          <a:xfrm>
            <a:off x="0" y="-246186"/>
            <a:ext cx="12192000" cy="71041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661" y="2848708"/>
            <a:ext cx="4009292" cy="40092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3621" y="0"/>
            <a:ext cx="10884776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Mr. Warren goas by motorcycle</a:t>
            </a:r>
            <a:r>
              <a:rPr lang="en-US" sz="5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5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5873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122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anchors</dc:creator>
  <cp:lastModifiedBy>anchors</cp:lastModifiedBy>
  <cp:revision>15</cp:revision>
  <dcterms:created xsi:type="dcterms:W3CDTF">2022-06-06T00:17:26Z</dcterms:created>
  <dcterms:modified xsi:type="dcterms:W3CDTF">2022-06-27T03:35:10Z</dcterms:modified>
</cp:coreProperties>
</file>