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6704766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7261899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8826257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7627816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8206590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10506548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63536986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8572045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577785825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130320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1400188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D0860-05AC-4641-A0DD-E2EFBEBE25F9}" type="datetimeFigureOut">
              <a:rPr lang="en-HK" smtClean="0"/>
              <a:t>26/7/2022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1ADE6-A088-4B48-B6EE-FF1AA349603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6841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BF1E95E0-217B-49CD-A13F-5816D6BE6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41" b="9649"/>
          <a:stretch/>
        </p:blipFill>
        <p:spPr>
          <a:xfrm>
            <a:off x="0" y="-33735"/>
            <a:ext cx="9194800" cy="6896101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8A5C5A0-BC53-4CE4-826D-CDF3C86E0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1"/>
            <a:ext cx="6858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E8DF2E0-2A12-43E4-BD47-2A27796B5894}"/>
              </a:ext>
            </a:extLst>
          </p:cNvPr>
          <p:cNvSpPr/>
          <p:nvPr/>
        </p:nvSpPr>
        <p:spPr>
          <a:xfrm>
            <a:off x="496249" y="2057400"/>
            <a:ext cx="10781351" cy="37379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Down">
              <a:avLst>
                <a:gd name="adj" fmla="val 316488"/>
              </a:avLst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2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Fun With </a:t>
            </a:r>
            <a:r>
              <a:rPr lang="en-US" sz="2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</a:t>
            </a:r>
            <a:r>
              <a:rPr lang="en-US" sz="2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arm </a:t>
            </a:r>
            <a:r>
              <a:rPr lang="en-US" sz="25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</a:t>
            </a:r>
            <a:r>
              <a:rPr lang="en-US" sz="25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riends!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7457" y="3926384"/>
            <a:ext cx="1853584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Mr. Warren’s</a:t>
            </a:r>
            <a:endParaRPr lang="en-US" sz="2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6807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94"/>
          <a:stretch/>
        </p:blipFill>
        <p:spPr>
          <a:xfrm>
            <a:off x="-665629" y="-31532"/>
            <a:ext cx="10475259" cy="6921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788" y="2286001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992B86-38B4-4342-80E9-6E6FF201F9D6}"/>
              </a:ext>
            </a:extLst>
          </p:cNvPr>
          <p:cNvSpPr txBox="1"/>
          <p:nvPr/>
        </p:nvSpPr>
        <p:spPr>
          <a:xfrm>
            <a:off x="2615331" y="143412"/>
            <a:ext cx="42876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 smtClean="0"/>
              <a:t>neigh </a:t>
            </a:r>
            <a:r>
              <a:rPr lang="en-HK" sz="2000" dirty="0" smtClean="0"/>
              <a:t>with </a:t>
            </a:r>
            <a:r>
              <a:rPr lang="en-HK" sz="2000" dirty="0"/>
              <a:t>a </a:t>
            </a:r>
            <a:r>
              <a:rPr lang="en-HK" sz="2000" b="1" dirty="0" smtClean="0"/>
              <a:t>horse</a:t>
            </a:r>
            <a:r>
              <a:rPr lang="en-HK" sz="2000" dirty="0" smtClean="0"/>
              <a:t>.</a:t>
            </a:r>
            <a:r>
              <a:rPr lang="en-US" sz="2000" dirty="0" smtClean="0"/>
              <a:t> </a:t>
            </a:r>
            <a:endParaRPr lang="en-HK" sz="2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76D15B-9FB3-492E-BA59-A0858B90CC23}"/>
              </a:ext>
            </a:extLst>
          </p:cNvPr>
          <p:cNvSpPr txBox="1"/>
          <p:nvPr/>
        </p:nvSpPr>
        <p:spPr>
          <a:xfrm>
            <a:off x="3247661" y="648298"/>
            <a:ext cx="30230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Horses </a:t>
            </a:r>
            <a:r>
              <a:rPr lang="en-US" sz="2000" dirty="0" smtClean="0"/>
              <a:t>like to run very fast.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24893435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" b="13990"/>
          <a:stretch/>
        </p:blipFill>
        <p:spPr>
          <a:xfrm>
            <a:off x="0" y="1004809"/>
            <a:ext cx="9144000" cy="5853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011" y="219649"/>
            <a:ext cx="8255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accent1"/>
                </a:solidFill>
                <a:latin typeface="Arial Narrow" panose="020B0606020202030204" pitchFamily="34" charset="0"/>
              </a:rPr>
              <a:t>Which farm animals did Mr. Warren see?</a:t>
            </a:r>
            <a:endParaRPr lang="en-US" sz="4000" b="1" cap="none" spc="0" dirty="0">
              <a:ln w="0"/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818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3909" y="-24669"/>
            <a:ext cx="9351818" cy="6907339"/>
            <a:chOff x="0" y="-24669"/>
            <a:chExt cx="9351818" cy="69073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44"/>
            <a:stretch/>
          </p:blipFill>
          <p:spPr>
            <a:xfrm>
              <a:off x="0" y="-24669"/>
              <a:ext cx="6993228" cy="69073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273" b="8544"/>
            <a:stretch/>
          </p:blipFill>
          <p:spPr>
            <a:xfrm>
              <a:off x="6993228" y="-24669"/>
              <a:ext cx="2358590" cy="6907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6070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B22C8921-88CB-4998-8DBD-E5956C4237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41" b="9649"/>
          <a:stretch/>
        </p:blipFill>
        <p:spPr>
          <a:xfrm>
            <a:off x="-1" y="-33735"/>
            <a:ext cx="9188979" cy="6891735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45FE4C5-7671-4CB9-9F44-794E60164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0"/>
            <a:ext cx="6858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B4C5FB-0EA9-4AEF-A9C0-6F75DBBD8347}"/>
              </a:ext>
            </a:extLst>
          </p:cNvPr>
          <p:cNvSpPr txBox="1"/>
          <p:nvPr/>
        </p:nvSpPr>
        <p:spPr>
          <a:xfrm>
            <a:off x="1895228" y="5816600"/>
            <a:ext cx="57278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cock-a-doodle-do </a:t>
            </a:r>
            <a:r>
              <a:rPr lang="en-HK" sz="2000" dirty="0"/>
              <a:t>with a </a:t>
            </a:r>
            <a:r>
              <a:rPr lang="en-HK" sz="2000" b="1" dirty="0"/>
              <a:t>rooster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A0BE60-90A4-4C0F-B34F-9EFD29925FC4}"/>
              </a:ext>
            </a:extLst>
          </p:cNvPr>
          <p:cNvSpPr txBox="1"/>
          <p:nvPr/>
        </p:nvSpPr>
        <p:spPr>
          <a:xfrm>
            <a:off x="1002707" y="6337300"/>
            <a:ext cx="75128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Roosters</a:t>
            </a:r>
            <a:r>
              <a:rPr lang="en-US" sz="2000" dirty="0"/>
              <a:t> like to wake everyone up in the morning by being super loud!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3241631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6F172D6A-590E-4436-8914-C53525D1F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5930" r="8502" b="16084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BF175708-99AD-4610-8AFB-13EFA66688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3143250"/>
            <a:ext cx="3714750" cy="371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FFEAA4-96C0-4202-B543-37685E0670D9}"/>
              </a:ext>
            </a:extLst>
          </p:cNvPr>
          <p:cNvSpPr txBox="1"/>
          <p:nvPr/>
        </p:nvSpPr>
        <p:spPr>
          <a:xfrm>
            <a:off x="2736387" y="148509"/>
            <a:ext cx="40455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cluck </a:t>
            </a:r>
            <a:r>
              <a:rPr lang="en-HK" sz="2000" dirty="0"/>
              <a:t>with a </a:t>
            </a:r>
            <a:r>
              <a:rPr lang="en-HK" sz="2000" b="1" dirty="0"/>
              <a:t>hen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10D37D-B61A-4BBA-9F9E-EEFB5D1B8160}"/>
              </a:ext>
            </a:extLst>
          </p:cNvPr>
          <p:cNvSpPr txBox="1"/>
          <p:nvPr/>
        </p:nvSpPr>
        <p:spPr>
          <a:xfrm>
            <a:off x="2857413" y="659744"/>
            <a:ext cx="380347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Hens</a:t>
            </a:r>
            <a:r>
              <a:rPr lang="en-US" sz="2000" dirty="0"/>
              <a:t> lay eggs to make baby chicks.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292232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="" xmlns:a16="http://schemas.microsoft.com/office/drawing/2014/main" id="{F6B441A0-114C-4F93-A0D0-B0BCDC8EA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6" b="11981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7489FF2-EBC6-43EC-81ED-410466689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2381250"/>
            <a:ext cx="5981700" cy="5981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55EC07-C21E-4ED3-80BB-5AFAA5E248C2}"/>
              </a:ext>
            </a:extLst>
          </p:cNvPr>
          <p:cNvSpPr txBox="1"/>
          <p:nvPr/>
        </p:nvSpPr>
        <p:spPr>
          <a:xfrm>
            <a:off x="2816538" y="156291"/>
            <a:ext cx="388523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oink </a:t>
            </a:r>
            <a:r>
              <a:rPr lang="en-HK" sz="2000" dirty="0"/>
              <a:t>with a </a:t>
            </a:r>
            <a:r>
              <a:rPr lang="en-HK" sz="2000" b="1" dirty="0"/>
              <a:t>pig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F5722B-FA57-4DED-A6BD-AD10CE3DE127}"/>
              </a:ext>
            </a:extLst>
          </p:cNvPr>
          <p:cNvSpPr txBox="1"/>
          <p:nvPr/>
        </p:nvSpPr>
        <p:spPr>
          <a:xfrm>
            <a:off x="2890051" y="699246"/>
            <a:ext cx="373820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Pigs</a:t>
            </a:r>
            <a:r>
              <a:rPr lang="en-US" sz="2000" dirty="0"/>
              <a:t> like to play in the mud all day.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2084281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A9442C5-DD1F-49E0-9FF8-EED51D2E3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 b="15002"/>
          <a:stretch/>
        </p:blipFill>
        <p:spPr>
          <a:xfrm>
            <a:off x="-9525" y="0"/>
            <a:ext cx="916305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BD081A-87BA-4413-B93D-AE07D81443BA}"/>
              </a:ext>
            </a:extLst>
          </p:cNvPr>
          <p:cNvSpPr txBox="1"/>
          <p:nvPr/>
        </p:nvSpPr>
        <p:spPr>
          <a:xfrm>
            <a:off x="2736644" y="142338"/>
            <a:ext cx="40450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woof </a:t>
            </a:r>
            <a:r>
              <a:rPr lang="en-HK" sz="2000" dirty="0"/>
              <a:t>with a </a:t>
            </a:r>
            <a:r>
              <a:rPr lang="en-HK" sz="2000" b="1" dirty="0"/>
              <a:t>dog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989739E-D661-45D9-ABF9-DF81E4577065}"/>
              </a:ext>
            </a:extLst>
          </p:cNvPr>
          <p:cNvSpPr txBox="1"/>
          <p:nvPr/>
        </p:nvSpPr>
        <p:spPr>
          <a:xfrm>
            <a:off x="2420663" y="656658"/>
            <a:ext cx="46769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Dogs</a:t>
            </a:r>
            <a:r>
              <a:rPr lang="en-US" sz="2000" dirty="0"/>
              <a:t> are always happy to </a:t>
            </a:r>
            <a:r>
              <a:rPr lang="en-US" sz="2000" dirty="0" smtClean="0"/>
              <a:t>give a lot of love!</a:t>
            </a:r>
            <a:endParaRPr lang="en-HK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517073"/>
            <a:ext cx="5340927" cy="534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513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D2E20B00-73CB-4B39-BE8F-1D681B1173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41" b="9649"/>
          <a:stretch/>
        </p:blipFill>
        <p:spPr>
          <a:xfrm>
            <a:off x="-63500" y="-47625"/>
            <a:ext cx="9271000" cy="6953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35757C-626E-4CCA-B6D4-C7F73A627C0A}"/>
              </a:ext>
            </a:extLst>
          </p:cNvPr>
          <p:cNvSpPr txBox="1"/>
          <p:nvPr/>
        </p:nvSpPr>
        <p:spPr>
          <a:xfrm>
            <a:off x="2514951" y="144651"/>
            <a:ext cx="42410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quack </a:t>
            </a:r>
            <a:r>
              <a:rPr lang="en-HK" sz="2000" dirty="0"/>
              <a:t>with a </a:t>
            </a:r>
            <a:r>
              <a:rPr lang="en-HK" sz="2000" b="1" dirty="0"/>
              <a:t>duck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E5BE-4487-4EAF-A760-8BA5056A907B}"/>
              </a:ext>
            </a:extLst>
          </p:cNvPr>
          <p:cNvSpPr txBox="1"/>
          <p:nvPr/>
        </p:nvSpPr>
        <p:spPr>
          <a:xfrm>
            <a:off x="1885238" y="698291"/>
            <a:ext cx="53735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Ducks</a:t>
            </a:r>
            <a:r>
              <a:rPr lang="en-US" sz="2000" dirty="0"/>
              <a:t> like to swim, fly and walk all over the farm. </a:t>
            </a:r>
            <a:endParaRPr lang="en-HK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03" y="1175675"/>
            <a:ext cx="5743841" cy="574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2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92650E-51B0-4768-B969-3EEA1B08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3294" r="376" b="11242"/>
          <a:stretch/>
        </p:blipFill>
        <p:spPr>
          <a:xfrm>
            <a:off x="-376237" y="0"/>
            <a:ext cx="9896475" cy="6858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19AEFD06-53AC-411F-918F-A7C4A89A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6" b="31629"/>
          <a:stretch/>
        </p:blipFill>
        <p:spPr>
          <a:xfrm>
            <a:off x="-2636043" y="1111370"/>
            <a:ext cx="13472675" cy="5707768"/>
          </a:xfrm>
          <a:prstGeom prst="snip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83E5CB1-5CB1-445F-A750-E8E390B4282F}"/>
              </a:ext>
            </a:extLst>
          </p:cNvPr>
          <p:cNvSpPr txBox="1"/>
          <p:nvPr/>
        </p:nvSpPr>
        <p:spPr>
          <a:xfrm>
            <a:off x="2749309" y="155575"/>
            <a:ext cx="4019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moo </a:t>
            </a:r>
            <a:r>
              <a:rPr lang="en-HK" sz="2000" dirty="0"/>
              <a:t>with a </a:t>
            </a:r>
            <a:r>
              <a:rPr lang="en-HK" sz="2000" b="1" dirty="0"/>
              <a:t>cow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6030CF-A532-4790-AFC8-EF35AE3639E0}"/>
              </a:ext>
            </a:extLst>
          </p:cNvPr>
          <p:cNvSpPr txBox="1"/>
          <p:nvPr/>
        </p:nvSpPr>
        <p:spPr>
          <a:xfrm>
            <a:off x="1702548" y="711260"/>
            <a:ext cx="61132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Cows</a:t>
            </a:r>
            <a:r>
              <a:rPr lang="en-US" sz="2000" dirty="0"/>
              <a:t> like to sleep in a barn all night and give milk all day.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23966739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6" b="10835"/>
          <a:stretch/>
        </p:blipFill>
        <p:spPr>
          <a:xfrm>
            <a:off x="-72736" y="-51955"/>
            <a:ext cx="9289473" cy="6961910"/>
          </a:xfrm>
          <a:prstGeom prst="rect">
            <a:avLst/>
          </a:prstGeom>
        </p:spPr>
      </p:pic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AF697F0F-10DF-476D-A8FB-22DB69AD43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9954" y="809716"/>
            <a:ext cx="5619750" cy="561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992B86-38B4-4342-80E9-6E6FF201F9D6}"/>
              </a:ext>
            </a:extLst>
          </p:cNvPr>
          <p:cNvSpPr txBox="1"/>
          <p:nvPr/>
        </p:nvSpPr>
        <p:spPr>
          <a:xfrm>
            <a:off x="2693909" y="143412"/>
            <a:ext cx="413049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/>
              <a:t>baa </a:t>
            </a:r>
            <a:r>
              <a:rPr lang="en-HK" sz="2000" dirty="0"/>
              <a:t>with a </a:t>
            </a:r>
            <a:r>
              <a:rPr lang="en-HK" sz="2000" b="1" dirty="0"/>
              <a:t>sheep</a:t>
            </a:r>
            <a:r>
              <a:rPr lang="en-HK" sz="2000" dirty="0"/>
              <a:t>.</a:t>
            </a:r>
            <a:r>
              <a:rPr lang="en-US" sz="2000" dirty="0"/>
              <a:t> </a:t>
            </a:r>
            <a:endParaRPr lang="en-HK" sz="2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76D15B-9FB3-492E-BA59-A0858B90CC23}"/>
              </a:ext>
            </a:extLst>
          </p:cNvPr>
          <p:cNvSpPr txBox="1"/>
          <p:nvPr/>
        </p:nvSpPr>
        <p:spPr>
          <a:xfrm>
            <a:off x="2255721" y="648298"/>
            <a:ext cx="500688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Sheep</a:t>
            </a:r>
            <a:r>
              <a:rPr lang="en-US" sz="2000" dirty="0"/>
              <a:t> are so fluffy and likes to graze on grass.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36075479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FA9442C5-DD1F-49E0-9FF8-EED51D2E36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8" b="15002"/>
          <a:stretch/>
        </p:blipFill>
        <p:spPr>
          <a:xfrm>
            <a:off x="-9525" y="0"/>
            <a:ext cx="916305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29608" r="4509"/>
          <a:stretch/>
        </p:blipFill>
        <p:spPr>
          <a:xfrm>
            <a:off x="1312903" y="3664323"/>
            <a:ext cx="4590355" cy="3832412"/>
          </a:xfrm>
          <a:prstGeom prst="snip2SameRect">
            <a:avLst>
              <a:gd name="adj1" fmla="val 34494"/>
              <a:gd name="adj2" fmla="val 0"/>
            </a:avLst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992B86-38B4-4342-80E9-6E6FF201F9D6}"/>
              </a:ext>
            </a:extLst>
          </p:cNvPr>
          <p:cNvSpPr txBox="1"/>
          <p:nvPr/>
        </p:nvSpPr>
        <p:spPr>
          <a:xfrm>
            <a:off x="2580995" y="156291"/>
            <a:ext cx="43563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Mr. Warren likes to </a:t>
            </a:r>
            <a:r>
              <a:rPr lang="en-HK" sz="2000" b="1" dirty="0" smtClean="0"/>
              <a:t>bray </a:t>
            </a:r>
            <a:r>
              <a:rPr lang="en-HK" sz="2000" dirty="0" smtClean="0"/>
              <a:t>with </a:t>
            </a:r>
            <a:r>
              <a:rPr lang="en-HK" sz="2000" dirty="0"/>
              <a:t>a </a:t>
            </a:r>
            <a:r>
              <a:rPr lang="en-HK" sz="2000" b="1" dirty="0" smtClean="0"/>
              <a:t>donkey</a:t>
            </a:r>
            <a:r>
              <a:rPr lang="en-HK" sz="2000" dirty="0" smtClean="0"/>
              <a:t>.</a:t>
            </a:r>
            <a:r>
              <a:rPr lang="en-US" sz="2000" dirty="0" smtClean="0"/>
              <a:t> </a:t>
            </a:r>
            <a:endParaRPr lang="en-HK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76D15B-9FB3-492E-BA59-A0858B90CC23}"/>
              </a:ext>
            </a:extLst>
          </p:cNvPr>
          <p:cNvSpPr txBox="1"/>
          <p:nvPr/>
        </p:nvSpPr>
        <p:spPr>
          <a:xfrm>
            <a:off x="2000020" y="661177"/>
            <a:ext cx="55183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Donkey’s </a:t>
            </a:r>
            <a:r>
              <a:rPr lang="en-US" sz="2000" dirty="0" smtClean="0"/>
              <a:t>have a very silly and loud sounding laugh.</a:t>
            </a:r>
            <a:endParaRPr lang="en-HK" sz="2000" dirty="0"/>
          </a:p>
        </p:txBody>
      </p:sp>
    </p:spTree>
    <p:extLst>
      <p:ext uri="{BB962C8B-B14F-4D97-AF65-F5344CB8AC3E}">
        <p14:creationId xmlns:p14="http://schemas.microsoft.com/office/powerpoint/2010/main" val="1080268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206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Warren Simpson</dc:creator>
  <cp:lastModifiedBy>anchors</cp:lastModifiedBy>
  <cp:revision>10</cp:revision>
  <dcterms:created xsi:type="dcterms:W3CDTF">2022-04-25T02:48:18Z</dcterms:created>
  <dcterms:modified xsi:type="dcterms:W3CDTF">2022-07-26T02:36:51Z</dcterms:modified>
</cp:coreProperties>
</file>