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2C97-402B-4BA6-AD1B-10FAC0E70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AC492-3CB4-4283-AD60-660518C56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CD941-38F1-4224-90E4-894CF1E3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B9CA6-ACA7-45A0-B410-59D8DAC3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D1B96-9F29-459F-A1C5-288544E3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1446798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2FD8-A437-4ABE-984F-6861DA74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5A8F3-A5CC-4A34-A860-7B8EB6FE4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69D8E-3B9D-4818-BA28-9ECAE245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EDAD7-A6BD-4349-9503-B75E1FEC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B5B40-B841-4651-B247-66B1204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3078200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FEB54-D2C2-42CA-829D-B129E20E2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236DB-0867-400E-890D-C66AB6199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C299F-7C7C-4D65-8E4A-B403DCCF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2E6AB-126B-43C2-97CA-9716A368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6447C-101D-4737-A286-90DDD297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2606637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B398-67E0-41AC-A696-400C18D9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9BDA-0FB9-41A7-BC91-0BF29CED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0C3B9-4D8A-4E9F-B55B-1E52C116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A8C6B-D55F-4635-9C48-804EC9ED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A5DA2-698D-4264-A045-66042B53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199269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15D8-C026-42F0-8FC8-60550721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A0595-B95F-4CF9-B08D-8EA02B40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FA415-2684-4F8E-833F-54D9C840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9A1E8-0DA8-495D-86A3-1A83DD10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BAD7A-62EE-46D3-BD70-DC037748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0600913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3AEF-F725-454D-913B-1C88764F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B7B9-374D-4988-9564-C7F967149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664DF-A06A-482E-9142-059519B6B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C8289-2D6A-48F1-952A-43C2AD33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09897-AC20-4679-86C4-E0AEA317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FCD0A-421D-4731-BD6C-FBCCA4BF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9285667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3B2C-B1C4-4528-BC2E-56640CA8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97697-62C3-4A9A-A070-015A9357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76C90-D473-40C9-907F-DC8DF0A55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B2D28-353B-4116-B9F4-2D4E4FE4C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03731-8450-429F-B63A-F84AEFB5D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D39C9-667A-43DF-B470-8ECBC786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9BD35-A2B4-4E7D-88AD-444C2EAC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585D5-CD9F-4FA2-94AB-4C56C490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2203702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D7A1-AF24-4B3A-83FB-539533C2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A36CC-5806-4FDF-9B09-12886CD0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A97EB-0C01-4B86-B27F-BE4269C1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25C35-6368-4629-AF9D-071196FC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8288701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BFFF-0F5B-4118-A55E-7E7E8420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1CCBA-F182-4148-B959-1F939773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FA79C-F069-41B1-B26B-CDF63985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303649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A010-8639-474E-AC24-FCFEEA5D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D1B28-388E-40D7-9936-04F02B478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9C377-8048-4F8B-9964-385A01126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5374A-0D66-4BD0-BE52-B6FD6426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AD601-062A-44D0-8F53-8E7F9462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F4448-0114-47AB-A235-2D70CE22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2251240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D186-B871-4074-AC9D-872C9D85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5BD7F-9AE6-4B94-86DC-2629F6240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DA5DA-8FE3-4EEF-B9E4-8584A59A5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49466-DD14-4634-AA74-D4499816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65B6-9680-40D5-BB45-F98BE6BF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1D26C-884E-4712-8E1C-CDE60AAC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408288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430B3-7310-4399-98AB-B0694063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957AC-6519-47CF-8152-4E62AA1D1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916F-8237-4C06-8F7B-07684839A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2B60-36FD-4439-9CA5-A3797849977E}" type="datetimeFigureOut">
              <a:rPr lang="en-HK" smtClean="0"/>
              <a:t>17/7/2022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8F4C-0D88-4F96-B740-EFF904720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7122-69FF-4DEC-86A2-A78A34C92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70E2-C6CD-4A51-B720-3ACB50F5434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808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B9834C5-3101-4ABA-ABCC-4EB91CC1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32A267-EB4B-44A2-B974-5F32C883A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2371"/>
              </p:ext>
            </p:extLst>
          </p:nvPr>
        </p:nvGraphicFramePr>
        <p:xfrm>
          <a:off x="12700" y="38100"/>
          <a:ext cx="12166600" cy="6807200"/>
        </p:xfrm>
        <a:graphic>
          <a:graphicData uri="http://schemas.openxmlformats.org/drawingml/2006/table">
            <a:tbl>
              <a:tblPr/>
              <a:tblGrid>
                <a:gridCol w="121666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4735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89DCD19-03CA-4A2A-9A2A-1D2416A80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732"/>
              </p:ext>
            </p:extLst>
          </p:nvPr>
        </p:nvGraphicFramePr>
        <p:xfrm>
          <a:off x="0" y="38100"/>
          <a:ext cx="12192000" cy="68072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22B4FA-EE65-4A66-B007-7A1ABE31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25986"/>
              </p:ext>
            </p:extLst>
          </p:nvPr>
        </p:nvGraphicFramePr>
        <p:xfrm>
          <a:off x="6266872" y="38100"/>
          <a:ext cx="5912427" cy="6807200"/>
        </p:xfrm>
        <a:graphic>
          <a:graphicData uri="http://schemas.openxmlformats.org/drawingml/2006/table">
            <a:tbl>
              <a:tblPr/>
              <a:tblGrid>
                <a:gridCol w="5912427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15D547D-6B73-4BBC-8987-72E5618A1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" y="572655"/>
            <a:ext cx="6234545" cy="62345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D87411-7EFE-491E-B581-D6E27D309918}"/>
              </a:ext>
            </a:extLst>
          </p:cNvPr>
          <p:cNvSpPr/>
          <p:nvPr/>
        </p:nvSpPr>
        <p:spPr>
          <a:xfrm>
            <a:off x="6299201" y="38100"/>
            <a:ext cx="5860471" cy="67691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18" name="Picture 1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915EE75-49F2-4002-9E69-D63981443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11" y="-165100"/>
            <a:ext cx="5667768" cy="56677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53F867-CF4C-4E5E-A663-2D402479E3CA}"/>
              </a:ext>
            </a:extLst>
          </p:cNvPr>
          <p:cNvSpPr txBox="1"/>
          <p:nvPr/>
        </p:nvSpPr>
        <p:spPr>
          <a:xfrm>
            <a:off x="145021" y="141768"/>
            <a:ext cx="58464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/>
              <a:t>Every morning </a:t>
            </a:r>
            <a:r>
              <a:rPr lang="en-US" sz="2500" i="1" dirty="0"/>
              <a:t>Mr. Warren’s </a:t>
            </a:r>
            <a:r>
              <a:rPr lang="en-US" sz="2500" dirty="0"/>
              <a:t>cat wakes him</a:t>
            </a:r>
          </a:p>
          <a:p>
            <a:pPr algn="ctr"/>
            <a:r>
              <a:rPr lang="en-US" sz="2500" dirty="0"/>
              <a:t>up bright and early.</a:t>
            </a:r>
            <a:endParaRPr lang="en-HK" sz="2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88F0B-3C65-47DA-9773-A722F49152DB}"/>
              </a:ext>
            </a:extLst>
          </p:cNvPr>
          <p:cNvSpPr txBox="1"/>
          <p:nvPr/>
        </p:nvSpPr>
        <p:spPr>
          <a:xfrm>
            <a:off x="6804031" y="5531965"/>
            <a:ext cx="494225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i="1" dirty="0"/>
              <a:t>Mr. Warren </a:t>
            </a:r>
            <a:r>
              <a:rPr lang="en-US" sz="2500" dirty="0"/>
              <a:t>starts his day with some </a:t>
            </a:r>
          </a:p>
          <a:p>
            <a:pPr algn="ctr"/>
            <a:r>
              <a:rPr lang="en-US" sz="2500" dirty="0"/>
              <a:t>movements and music, </a:t>
            </a:r>
          </a:p>
          <a:p>
            <a:pPr algn="ctr"/>
            <a:r>
              <a:rPr lang="en-US" sz="2500" dirty="0"/>
              <a:t>dancing is his favorite. </a:t>
            </a:r>
            <a:endParaRPr lang="en-HK" sz="2500" dirty="0"/>
          </a:p>
        </p:txBody>
      </p:sp>
    </p:spTree>
    <p:extLst>
      <p:ext uri="{BB962C8B-B14F-4D97-AF65-F5344CB8AC3E}">
        <p14:creationId xmlns:p14="http://schemas.microsoft.com/office/powerpoint/2010/main" val="90715124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A1775D-3BE9-4137-AEF0-2648F5082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62457"/>
              </p:ext>
            </p:extLst>
          </p:nvPr>
        </p:nvGraphicFramePr>
        <p:xfrm>
          <a:off x="12700" y="38100"/>
          <a:ext cx="12166600" cy="6807200"/>
        </p:xfrm>
        <a:graphic>
          <a:graphicData uri="http://schemas.openxmlformats.org/drawingml/2006/table">
            <a:tbl>
              <a:tblPr/>
              <a:tblGrid>
                <a:gridCol w="121666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2ADA46-3409-4424-941A-041521554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90765"/>
              </p:ext>
            </p:extLst>
          </p:nvPr>
        </p:nvGraphicFramePr>
        <p:xfrm>
          <a:off x="0" y="38100"/>
          <a:ext cx="12192000" cy="68072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9C1BA9-DDB9-4445-BFC8-DA9209506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79399"/>
              </p:ext>
            </p:extLst>
          </p:nvPr>
        </p:nvGraphicFramePr>
        <p:xfrm>
          <a:off x="6266872" y="38100"/>
          <a:ext cx="5912427" cy="6807200"/>
        </p:xfrm>
        <a:graphic>
          <a:graphicData uri="http://schemas.openxmlformats.org/drawingml/2006/table">
            <a:tbl>
              <a:tblPr/>
              <a:tblGrid>
                <a:gridCol w="5912427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31ECC34-54EE-49BA-BBA0-E8206E21C988}"/>
              </a:ext>
            </a:extLst>
          </p:cNvPr>
          <p:cNvSpPr/>
          <p:nvPr/>
        </p:nvSpPr>
        <p:spPr>
          <a:xfrm>
            <a:off x="6299201" y="38100"/>
            <a:ext cx="5860471" cy="67691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9939D-8228-473A-8A86-4C48DE27C1E2}"/>
              </a:ext>
            </a:extLst>
          </p:cNvPr>
          <p:cNvSpPr/>
          <p:nvPr/>
        </p:nvSpPr>
        <p:spPr>
          <a:xfrm>
            <a:off x="32328" y="38100"/>
            <a:ext cx="6214917" cy="67633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E9A97FD-7CAD-452C-9DA1-FB865CD5E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2" y="398206"/>
            <a:ext cx="5506883" cy="5506883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4ACED2C4-FCA4-4B21-B196-17D36B5F6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8" y="1079500"/>
            <a:ext cx="5616582" cy="5616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F338DE-6906-47BB-99E8-6DFE9A8F5C3A}"/>
              </a:ext>
            </a:extLst>
          </p:cNvPr>
          <p:cNvSpPr txBox="1"/>
          <p:nvPr/>
        </p:nvSpPr>
        <p:spPr>
          <a:xfrm>
            <a:off x="6961270" y="5834308"/>
            <a:ext cx="4751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/>
              <a:t>“It is important to brush your teeth</a:t>
            </a:r>
          </a:p>
          <a:p>
            <a:pPr algn="ctr"/>
            <a:r>
              <a:rPr lang="en-US" sz="2500" dirty="0"/>
              <a:t>every morning” says Mr. Warren.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43A386-D362-4CCE-B9AD-5807104502A9}"/>
              </a:ext>
            </a:extLst>
          </p:cNvPr>
          <p:cNvSpPr txBox="1"/>
          <p:nvPr/>
        </p:nvSpPr>
        <p:spPr>
          <a:xfrm>
            <a:off x="611377" y="173890"/>
            <a:ext cx="50885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Mr. </a:t>
            </a:r>
            <a:r>
              <a:rPr lang="en-US" sz="2500" i="1" dirty="0">
                <a:solidFill>
                  <a:schemeClr val="bg1"/>
                </a:solidFill>
              </a:rPr>
              <a:t>Warren’s</a:t>
            </a:r>
            <a:r>
              <a:rPr lang="en-US" sz="2500" dirty="0">
                <a:solidFill>
                  <a:schemeClr val="bg1"/>
                </a:solidFill>
              </a:rPr>
              <a:t> favorite part of the day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</a:rPr>
              <a:t>is having a yummy breakfast!</a:t>
            </a:r>
          </a:p>
        </p:txBody>
      </p:sp>
    </p:spTree>
    <p:extLst>
      <p:ext uri="{BB962C8B-B14F-4D97-AF65-F5344CB8AC3E}">
        <p14:creationId xmlns:p14="http://schemas.microsoft.com/office/powerpoint/2010/main" val="206006814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87B158-FA16-497D-B475-164D9741C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62457"/>
              </p:ext>
            </p:extLst>
          </p:nvPr>
        </p:nvGraphicFramePr>
        <p:xfrm>
          <a:off x="12700" y="38100"/>
          <a:ext cx="12166600" cy="6807200"/>
        </p:xfrm>
        <a:graphic>
          <a:graphicData uri="http://schemas.openxmlformats.org/drawingml/2006/table">
            <a:tbl>
              <a:tblPr/>
              <a:tblGrid>
                <a:gridCol w="121666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4C20BC-CBC6-4DB8-9BCB-BEE09FAE2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15160"/>
              </p:ext>
            </p:extLst>
          </p:nvPr>
        </p:nvGraphicFramePr>
        <p:xfrm>
          <a:off x="12700" y="38100"/>
          <a:ext cx="12166600" cy="6807200"/>
        </p:xfrm>
        <a:graphic>
          <a:graphicData uri="http://schemas.openxmlformats.org/drawingml/2006/table">
            <a:tbl>
              <a:tblPr/>
              <a:tblGrid>
                <a:gridCol w="121666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8474A1-2B5C-42A0-9C6B-FF5F0B1E6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32439"/>
              </p:ext>
            </p:extLst>
          </p:nvPr>
        </p:nvGraphicFramePr>
        <p:xfrm>
          <a:off x="0" y="38100"/>
          <a:ext cx="12192000" cy="68072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A066C3-EEFC-40B1-AC30-EFDD4AE27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41769"/>
              </p:ext>
            </p:extLst>
          </p:nvPr>
        </p:nvGraphicFramePr>
        <p:xfrm>
          <a:off x="6266872" y="38100"/>
          <a:ext cx="5912427" cy="6807200"/>
        </p:xfrm>
        <a:graphic>
          <a:graphicData uri="http://schemas.openxmlformats.org/drawingml/2006/table">
            <a:tbl>
              <a:tblPr/>
              <a:tblGrid>
                <a:gridCol w="5912427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C0499D5-AACD-44B1-809C-28594C9F4DCE}"/>
              </a:ext>
            </a:extLst>
          </p:cNvPr>
          <p:cNvSpPr/>
          <p:nvPr/>
        </p:nvSpPr>
        <p:spPr>
          <a:xfrm>
            <a:off x="6299201" y="38100"/>
            <a:ext cx="5860471" cy="67691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7DE6E-B459-470B-A622-CCDDEE20986D}"/>
              </a:ext>
            </a:extLst>
          </p:cNvPr>
          <p:cNvSpPr/>
          <p:nvPr/>
        </p:nvSpPr>
        <p:spPr>
          <a:xfrm>
            <a:off x="32328" y="38100"/>
            <a:ext cx="6214917" cy="67633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7F4DB14A-A348-4354-B5D7-1BD758458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63445"/>
            <a:ext cx="6017342" cy="6017342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7C0A75D-EF72-46FC-9121-5505CA698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45" y="-127820"/>
            <a:ext cx="5860470" cy="58604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91DE2A-A872-42CC-9AEC-9E3ED1F45583}"/>
              </a:ext>
            </a:extLst>
          </p:cNvPr>
          <p:cNvSpPr txBox="1"/>
          <p:nvPr/>
        </p:nvSpPr>
        <p:spPr>
          <a:xfrm>
            <a:off x="6721115" y="5834308"/>
            <a:ext cx="5232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/>
              <a:t>Mr. Warren enjoys doing his work well.</a:t>
            </a:r>
          </a:p>
          <a:p>
            <a:pPr algn="ctr"/>
            <a:r>
              <a:rPr lang="en-US" sz="2500" dirty="0"/>
              <a:t>He is a happy worker.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B0DEB-A567-421F-B9C4-9ABCA2AFCABC}"/>
              </a:ext>
            </a:extLst>
          </p:cNvPr>
          <p:cNvSpPr txBox="1"/>
          <p:nvPr/>
        </p:nvSpPr>
        <p:spPr>
          <a:xfrm>
            <a:off x="861191" y="318711"/>
            <a:ext cx="47518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i="1" dirty="0"/>
              <a:t>Mr. Warren </a:t>
            </a:r>
            <a:r>
              <a:rPr lang="en-US" sz="2500" dirty="0"/>
              <a:t>makes his way to work.</a:t>
            </a:r>
          </a:p>
          <a:p>
            <a:pPr algn="ctr"/>
            <a:r>
              <a:rPr lang="en-US" sz="2500" dirty="0"/>
              <a:t>He</a:t>
            </a:r>
            <a:r>
              <a:rPr lang="en-US" sz="2500" i="1" dirty="0"/>
              <a:t> </a:t>
            </a:r>
            <a:r>
              <a:rPr lang="en-US" sz="2500" dirty="0"/>
              <a:t>enjoys taking the train!</a:t>
            </a:r>
          </a:p>
        </p:txBody>
      </p:sp>
    </p:spTree>
    <p:extLst>
      <p:ext uri="{BB962C8B-B14F-4D97-AF65-F5344CB8AC3E}">
        <p14:creationId xmlns:p14="http://schemas.microsoft.com/office/powerpoint/2010/main" val="408300582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C1FEE3-00DE-4E57-92A1-C0CE6F8F1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62457"/>
              </p:ext>
            </p:extLst>
          </p:nvPr>
        </p:nvGraphicFramePr>
        <p:xfrm>
          <a:off x="12700" y="38100"/>
          <a:ext cx="12166600" cy="6807200"/>
        </p:xfrm>
        <a:graphic>
          <a:graphicData uri="http://schemas.openxmlformats.org/drawingml/2006/table">
            <a:tbl>
              <a:tblPr/>
              <a:tblGrid>
                <a:gridCol w="121666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0186E7-8BB2-45C4-BDAE-F550FF53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82121"/>
              </p:ext>
            </p:extLst>
          </p:nvPr>
        </p:nvGraphicFramePr>
        <p:xfrm>
          <a:off x="12700" y="38100"/>
          <a:ext cx="12166600" cy="6807200"/>
        </p:xfrm>
        <a:graphic>
          <a:graphicData uri="http://schemas.openxmlformats.org/drawingml/2006/table">
            <a:tbl>
              <a:tblPr/>
              <a:tblGrid>
                <a:gridCol w="121666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9CFA40-CFCF-4BF5-AF75-BC5B67426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3785"/>
              </p:ext>
            </p:extLst>
          </p:nvPr>
        </p:nvGraphicFramePr>
        <p:xfrm>
          <a:off x="12700" y="38100"/>
          <a:ext cx="12166600" cy="6807200"/>
        </p:xfrm>
        <a:graphic>
          <a:graphicData uri="http://schemas.openxmlformats.org/drawingml/2006/table">
            <a:tbl>
              <a:tblPr/>
              <a:tblGrid>
                <a:gridCol w="121666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EBA461-732C-4F4C-9654-BB0B2C80E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47612"/>
              </p:ext>
            </p:extLst>
          </p:nvPr>
        </p:nvGraphicFramePr>
        <p:xfrm>
          <a:off x="0" y="38100"/>
          <a:ext cx="12192000" cy="68072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400785-EC9B-44E5-83F9-D446324DC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69844"/>
              </p:ext>
            </p:extLst>
          </p:nvPr>
        </p:nvGraphicFramePr>
        <p:xfrm>
          <a:off x="6266872" y="38100"/>
          <a:ext cx="5912427" cy="6807200"/>
        </p:xfrm>
        <a:graphic>
          <a:graphicData uri="http://schemas.openxmlformats.org/drawingml/2006/table">
            <a:tbl>
              <a:tblPr/>
              <a:tblGrid>
                <a:gridCol w="5912427">
                  <a:extLst>
                    <a:ext uri="{9D8B030D-6E8A-4147-A177-3AD203B41FA5}">
                      <a16:colId xmlns:a16="http://schemas.microsoft.com/office/drawing/2014/main" val="1552303685"/>
                    </a:ext>
                  </a:extLst>
                </a:gridCol>
              </a:tblGrid>
              <a:tr h="6807200"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76200" cmpd="sng">
                      <a:solidFill>
                        <a:schemeClr val="tx1"/>
                      </a:solidFill>
                      <a:prstDash val="solid"/>
                    </a:lnL>
                    <a:lnR w="76200" cmpd="sng">
                      <a:solidFill>
                        <a:schemeClr val="tx1"/>
                      </a:solidFill>
                      <a:prstDash val="solid"/>
                    </a:lnR>
                    <a:lnT w="76200" cmpd="sng">
                      <a:solidFill>
                        <a:schemeClr val="tx1"/>
                      </a:solidFill>
                      <a:prstDash val="solid"/>
                    </a:lnT>
                    <a:lnB w="762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6417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DF36CE4-7558-4ACB-AC2F-044262B4C837}"/>
              </a:ext>
            </a:extLst>
          </p:cNvPr>
          <p:cNvSpPr/>
          <p:nvPr/>
        </p:nvSpPr>
        <p:spPr>
          <a:xfrm>
            <a:off x="6299201" y="38100"/>
            <a:ext cx="5860471" cy="67691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5B46D9-64F7-4437-8EF1-5C8CABF365FD}"/>
              </a:ext>
            </a:extLst>
          </p:cNvPr>
          <p:cNvSpPr/>
          <p:nvPr/>
        </p:nvSpPr>
        <p:spPr>
          <a:xfrm>
            <a:off x="32328" y="38100"/>
            <a:ext cx="6214917" cy="67633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F272583-4DBA-463B-8167-AB19D2B8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657" y="-648929"/>
            <a:ext cx="6858000" cy="68580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A5BF7F9-94AC-4CF4-9F8F-CA49F94C7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58" y="816450"/>
            <a:ext cx="5985014" cy="5985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899671-7D72-4F86-A779-26FEE15F2519}"/>
              </a:ext>
            </a:extLst>
          </p:cNvPr>
          <p:cNvSpPr txBox="1"/>
          <p:nvPr/>
        </p:nvSpPr>
        <p:spPr>
          <a:xfrm>
            <a:off x="6535856" y="182808"/>
            <a:ext cx="5387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After a long day </a:t>
            </a:r>
            <a:r>
              <a:rPr lang="en-US" sz="2500" i="1" dirty="0">
                <a:solidFill>
                  <a:schemeClr val="bg1"/>
                </a:solidFill>
              </a:rPr>
              <a:t>Mr. Warren </a:t>
            </a:r>
            <a:r>
              <a:rPr lang="en-US" sz="2500" dirty="0">
                <a:solidFill>
                  <a:schemeClr val="bg1"/>
                </a:solidFill>
              </a:rPr>
              <a:t>goes to bed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</a:rPr>
              <a:t>and sleeps comfy in his bed.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D05CC-7D70-424E-ABC9-37DB0CE03E75}"/>
              </a:ext>
            </a:extLst>
          </p:cNvPr>
          <p:cNvSpPr txBox="1"/>
          <p:nvPr/>
        </p:nvSpPr>
        <p:spPr>
          <a:xfrm>
            <a:off x="627736" y="5834308"/>
            <a:ext cx="55888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i="1" dirty="0"/>
              <a:t>Mr. Warren </a:t>
            </a:r>
            <a:r>
              <a:rPr lang="en-US" sz="2500" dirty="0"/>
              <a:t>loves to play games. </a:t>
            </a:r>
          </a:p>
          <a:p>
            <a:pPr algn="ctr"/>
            <a:r>
              <a:rPr lang="en-US" sz="2500" dirty="0"/>
              <a:t>“This makes me happy” says </a:t>
            </a:r>
            <a:r>
              <a:rPr lang="en-US" sz="2500" i="1" dirty="0"/>
              <a:t>Mr. Warren.</a:t>
            </a:r>
          </a:p>
        </p:txBody>
      </p:sp>
    </p:spTree>
    <p:extLst>
      <p:ext uri="{BB962C8B-B14F-4D97-AF65-F5344CB8AC3E}">
        <p14:creationId xmlns:p14="http://schemas.microsoft.com/office/powerpoint/2010/main" val="340390931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Simpson</dc:creator>
  <cp:lastModifiedBy>Warren Simpson</cp:lastModifiedBy>
  <cp:revision>4</cp:revision>
  <dcterms:created xsi:type="dcterms:W3CDTF">2022-04-22T03:58:52Z</dcterms:created>
  <dcterms:modified xsi:type="dcterms:W3CDTF">2022-07-17T06:36:53Z</dcterms:modified>
</cp:coreProperties>
</file>