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78" r:id="rId3"/>
    <p:sldId id="257" r:id="rId4"/>
    <p:sldId id="266" r:id="rId5"/>
    <p:sldId id="259" r:id="rId6"/>
    <p:sldId id="276" r:id="rId7"/>
    <p:sldId id="261" r:id="rId8"/>
    <p:sldId id="262" r:id="rId9"/>
    <p:sldId id="256" r:id="rId10"/>
    <p:sldId id="271" r:id="rId11"/>
    <p:sldId id="264" r:id="rId12"/>
    <p:sldId id="263" r:id="rId13"/>
    <p:sldId id="267" r:id="rId14"/>
    <p:sldId id="258" r:id="rId15"/>
    <p:sldId id="268" r:id="rId16"/>
    <p:sldId id="269" r:id="rId17"/>
    <p:sldId id="277" r:id="rId18"/>
    <p:sldId id="270" r:id="rId19"/>
    <p:sldId id="273" r:id="rId20"/>
    <p:sldId id="260" r:id="rId21"/>
    <p:sldId id="274" r:id="rId22"/>
    <p:sldId id="265" r:id="rId23"/>
    <p:sldId id="275" r:id="rId24"/>
    <p:sldId id="27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3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9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175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4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029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64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643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29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793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97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08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7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6FF0AF-5A85-4D18-9C07-092C58020588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00E61-4C2A-4455-A885-7CAEA71257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10" Type="http://schemas.openxmlformats.org/officeDocument/2006/relationships/image" Target="../media/image13.png"/><Relationship Id="rId4" Type="http://schemas.openxmlformats.org/officeDocument/2006/relationships/image" Target="../media/image27.jpg"/><Relationship Id="rId9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6.gif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Relationship Id="rId9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35.png"/><Relationship Id="rId4" Type="http://schemas.openxmlformats.org/officeDocument/2006/relationships/image" Target="../media/image34.jpg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37.png"/><Relationship Id="rId4" Type="http://schemas.openxmlformats.org/officeDocument/2006/relationships/image" Target="../media/image36.jpg"/><Relationship Id="rId9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48.png"/><Relationship Id="rId4" Type="http://schemas.openxmlformats.org/officeDocument/2006/relationships/image" Target="../media/image47.jpg"/><Relationship Id="rId9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jp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jp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9.gif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gif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53818" y="305068"/>
            <a:ext cx="4581126" cy="624786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en-US" sz="8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Let’s</a:t>
            </a:r>
          </a:p>
          <a:p>
            <a:pPr algn="r"/>
            <a:r>
              <a:rPr lang="en-US" sz="8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talk</a:t>
            </a:r>
          </a:p>
          <a:p>
            <a:pPr algn="r"/>
            <a:r>
              <a:rPr lang="en-US" sz="80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about</a:t>
            </a:r>
          </a:p>
          <a:p>
            <a:pPr algn="r"/>
            <a:r>
              <a:rPr lang="en-US" sz="8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the</a:t>
            </a:r>
          </a:p>
          <a:p>
            <a:pPr algn="r"/>
            <a:r>
              <a:rPr lang="en-US" sz="8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weather!</a:t>
            </a:r>
          </a:p>
        </p:txBody>
      </p:sp>
    </p:spTree>
    <p:extLst>
      <p:ext uri="{BB962C8B-B14F-4D97-AF65-F5344CB8AC3E}">
        <p14:creationId xmlns:p14="http://schemas.microsoft.com/office/powerpoint/2010/main" val="110561925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010400" cy="7571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0"/>
            <a:ext cx="7010400" cy="75712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64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10" name="Rounded Rectangle 9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5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2" name="Action Button: Forward or Next 1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445846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0" y="-15240"/>
            <a:ext cx="12192000" cy="7635240"/>
            <a:chOff x="0" y="-15240"/>
            <a:chExt cx="12192000" cy="763524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0"/>
              <a:ext cx="3810000" cy="38100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-15240"/>
              <a:ext cx="3810000" cy="38100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794760"/>
              <a:ext cx="3810000" cy="38100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0"/>
              <a:ext cx="3810000" cy="38100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810000"/>
              <a:ext cx="3810000" cy="38100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84" y="3828439"/>
              <a:ext cx="2143644" cy="2388221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  <p:pic>
        <p:nvPicPr>
          <p:cNvPr id="4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49533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89" b="21616"/>
          <a:stretch/>
        </p:blipFill>
        <p:spPr>
          <a:xfrm>
            <a:off x="-3048000" y="0"/>
            <a:ext cx="15240000" cy="80469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480" y="-335280"/>
            <a:ext cx="8183880" cy="818388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48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57980374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5240"/>
            <a:ext cx="12192000" cy="7635240"/>
            <a:chOff x="0" y="-15240"/>
            <a:chExt cx="12192000" cy="7635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0"/>
              <a:ext cx="3810000" cy="381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-15240"/>
              <a:ext cx="3810000" cy="381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794760"/>
              <a:ext cx="3810000" cy="381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0"/>
              <a:ext cx="3810000" cy="381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810000"/>
              <a:ext cx="3810000" cy="3810000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84" y="3828439"/>
              <a:ext cx="2143644" cy="2388221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  <p:pic>
        <p:nvPicPr>
          <p:cNvPr id="30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8124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7" b="22387"/>
          <a:stretch/>
        </p:blipFill>
        <p:spPr>
          <a:xfrm>
            <a:off x="-182880" y="-102870"/>
            <a:ext cx="12557760" cy="7063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86783"/>
            <a:ext cx="12979400" cy="6684433"/>
            <a:chOff x="0" y="-152400"/>
            <a:chExt cx="15163800" cy="7696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790950" cy="18859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5950"/>
              <a:ext cx="3790950" cy="1885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900"/>
              <a:ext cx="3790950" cy="18859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7850"/>
              <a:ext cx="3790950" cy="18859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0"/>
              <a:ext cx="3790950" cy="1885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1885950"/>
              <a:ext cx="3790950" cy="18859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3771900"/>
              <a:ext cx="3790950" cy="18859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5657850"/>
              <a:ext cx="3790950" cy="18859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-152400"/>
              <a:ext cx="3790950" cy="18859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1733550"/>
              <a:ext cx="3790950" cy="18859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619500"/>
              <a:ext cx="3790950" cy="18859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5505450"/>
              <a:ext cx="3790950" cy="18859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-152400"/>
              <a:ext cx="3790950" cy="18859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1733550"/>
              <a:ext cx="3790950" cy="18859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3619500"/>
              <a:ext cx="3790950" cy="18859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5505450"/>
              <a:ext cx="3790950" cy="1885950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35" name="Rounded Rectangle 34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0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41" name="Action Button: Forward or Next 40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0077948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151" y="-1271951"/>
            <a:ext cx="13364303" cy="133643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9873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79209008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43"/>
          <a:stretch/>
        </p:blipFill>
        <p:spPr>
          <a:xfrm>
            <a:off x="0" y="-1"/>
            <a:ext cx="12192000" cy="70408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461" y="3829904"/>
              <a:ext cx="2143644" cy="2388221"/>
            </a:xfrm>
            <a:prstGeom prst="rect">
              <a:avLst/>
            </a:prstGeom>
          </p:spPr>
        </p:pic>
      </p:grpSp>
      <p:sp>
        <p:nvSpPr>
          <p:cNvPr id="13" name="Rounded Rectangle 12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8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62233472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20257" r="9962" b="22564"/>
          <a:stretch/>
        </p:blipFill>
        <p:spPr>
          <a:xfrm>
            <a:off x="-160020" y="-25726"/>
            <a:ext cx="12458700" cy="69094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3640"/>
            <a:ext cx="4198620" cy="41986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962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57626968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7" b="19111"/>
          <a:stretch/>
        </p:blipFill>
        <p:spPr>
          <a:xfrm>
            <a:off x="-138545" y="-137160"/>
            <a:ext cx="12469091" cy="7132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575">
            <a:off x="7574280" y="1127759"/>
            <a:ext cx="6858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461" y="3829904"/>
              <a:ext cx="2143644" cy="238822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3052215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0499" y="1554481"/>
            <a:ext cx="2438400" cy="24384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844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399981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170906" y="371635"/>
            <a:ext cx="7109460" cy="3450253"/>
          </a:xfrm>
          <a:prstGeom prst="cloudCallout">
            <a:avLst>
              <a:gd name="adj1" fmla="val 69521"/>
              <a:gd name="adj2" fmla="val -24958"/>
            </a:avLst>
          </a:prstGeom>
          <a:solidFill>
            <a:schemeClr val="bg1"/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2" y="4426934"/>
            <a:ext cx="1682540" cy="16859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136" y="4912709"/>
            <a:ext cx="1905000" cy="12001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33" y="4733925"/>
            <a:ext cx="1378934" cy="13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121" y="4379309"/>
            <a:ext cx="1742486" cy="1733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988" y="4449794"/>
            <a:ext cx="1905000" cy="15335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93531" y="804099"/>
            <a:ext cx="4254883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What is the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weather like</a:t>
            </a:r>
          </a:p>
          <a:p>
            <a:pPr algn="ctr"/>
            <a:r>
              <a:rPr lang="en-US" sz="54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today?</a:t>
            </a:r>
            <a:endParaRPr lang="en-US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74" y="-1327368"/>
            <a:ext cx="5641907" cy="564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361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3" b="1426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9912858" y="-2423160"/>
            <a:ext cx="32032956" cy="13898880"/>
            <a:chOff x="-9912858" y="-2423160"/>
            <a:chExt cx="32032956" cy="138988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12858" y="-2423160"/>
              <a:ext cx="13197840" cy="1319784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2258" y="-1722120"/>
              <a:ext cx="13197840" cy="1319784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3338" y="-343662"/>
              <a:ext cx="7560564" cy="756056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0" y="86783"/>
            <a:ext cx="12979400" cy="6684433"/>
            <a:chOff x="0" y="-152400"/>
            <a:chExt cx="15163800" cy="769620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790950" cy="188595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5950"/>
              <a:ext cx="3790950" cy="188595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900"/>
              <a:ext cx="3790950" cy="188595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7850"/>
              <a:ext cx="3790950" cy="188595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0"/>
              <a:ext cx="3790950" cy="188595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1885950"/>
              <a:ext cx="3790950" cy="188595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3771900"/>
              <a:ext cx="3790950" cy="188595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5657850"/>
              <a:ext cx="3790950" cy="188595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-152400"/>
              <a:ext cx="3790950" cy="188595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1733550"/>
              <a:ext cx="3790950" cy="18859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619500"/>
              <a:ext cx="3790950" cy="18859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5505450"/>
              <a:ext cx="3790950" cy="18859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-152400"/>
              <a:ext cx="3790950" cy="188595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1733550"/>
              <a:ext cx="3790950" cy="18859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3619500"/>
              <a:ext cx="3790950" cy="18859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5505450"/>
              <a:ext cx="3790950" cy="1885950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54" name="Rounded Rectangle 53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9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60" name="Action Button: Forward or Next 59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3431845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79" y="-406057"/>
            <a:ext cx="5627554" cy="562755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842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2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3" name="Action Button: Forward or Next 12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34700350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-1691640"/>
            <a:ext cx="11917680" cy="10134600"/>
            <a:chOff x="-666750" y="-2853690"/>
            <a:chExt cx="13525500" cy="125653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775" y="-346710"/>
              <a:ext cx="2724150" cy="3352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1550" y="1055370"/>
              <a:ext cx="2724150" cy="33528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750" y="1272540"/>
              <a:ext cx="2724150" cy="33528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300" y="4758690"/>
              <a:ext cx="2724150" cy="3352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300" y="-1946910"/>
              <a:ext cx="2724150" cy="33528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450" y="2945130"/>
              <a:ext cx="2724150" cy="3352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450" y="6297930"/>
              <a:ext cx="2724150" cy="33528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0450" y="-407670"/>
              <a:ext cx="2724150" cy="33528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600" y="499110"/>
              <a:ext cx="2724150" cy="33528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600" y="3851910"/>
              <a:ext cx="2724150" cy="33528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4600" y="-2853690"/>
              <a:ext cx="2724150" cy="33528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2150" y="2948940"/>
              <a:ext cx="2724150" cy="33528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775" y="6358890"/>
              <a:ext cx="2724150" cy="3352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750" y="4758690"/>
              <a:ext cx="2724150" cy="335280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6750" y="-1946910"/>
              <a:ext cx="2724150" cy="3352800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84" y="3828439"/>
              <a:ext cx="2143644" cy="2388221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Action Button: Forward or Next 30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  <p:pic>
        <p:nvPicPr>
          <p:cNvPr id="36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85253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68643"/>
            <a:ext cx="12192000" cy="10168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24" y="-575560"/>
            <a:ext cx="4068679" cy="406867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-164397"/>
            <a:ext cx="12192000" cy="7186795"/>
            <a:chOff x="0" y="-164397"/>
            <a:chExt cx="12192000" cy="718679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7950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4397"/>
              <a:ext cx="12192000" cy="358444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8843" y="3859853"/>
              <a:ext cx="2143644" cy="2388221"/>
            </a:xfrm>
            <a:prstGeom prst="rect">
              <a:avLst/>
            </a:prstGeom>
          </p:spPr>
        </p:pic>
      </p:grpSp>
      <p:sp>
        <p:nvSpPr>
          <p:cNvPr id="9" name="Rounded Rectangle 8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4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5" name="Action Button: Forward or Next 14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00509541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75" b="17470"/>
          <a:stretch/>
        </p:blipFill>
        <p:spPr>
          <a:xfrm>
            <a:off x="-335350" y="0"/>
            <a:ext cx="128627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350" y="0"/>
            <a:ext cx="6858000" cy="68580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2461" y="3829904"/>
              <a:ext cx="2143644" cy="238822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hlinkshowjump?jump=endshow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END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96811217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2" b="1794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2682240" y="-2541462"/>
            <a:ext cx="19141440" cy="12843702"/>
            <a:chOff x="-258571" y="-1189668"/>
            <a:chExt cx="15240000" cy="98685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571" y="112553"/>
              <a:ext cx="3810000" cy="28575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571" y="2976242"/>
              <a:ext cx="3810000" cy="2857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8571" y="5821364"/>
              <a:ext cx="3810000" cy="2857500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429" y="-826138"/>
              <a:ext cx="3810000" cy="2857500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429" y="2037551"/>
              <a:ext cx="3810000" cy="285750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1429" y="4882673"/>
              <a:ext cx="3810000" cy="285750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29" y="-1001714"/>
              <a:ext cx="3810000" cy="2857500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29" y="1861975"/>
              <a:ext cx="3810000" cy="2857500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61429" y="4707097"/>
              <a:ext cx="3810000" cy="285750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429" y="-1189668"/>
              <a:ext cx="3810000" cy="2857500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429" y="1674021"/>
              <a:ext cx="3810000" cy="285750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429" y="4519143"/>
              <a:ext cx="3810000" cy="28575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43" name="Rounded Rectangle 42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8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49" name="Action Button: Forward or Next 48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0743840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-15240"/>
            <a:ext cx="12192000" cy="7635240"/>
            <a:chOff x="0" y="-15240"/>
            <a:chExt cx="12192000" cy="763524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810000" cy="3810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0"/>
              <a:ext cx="3810000" cy="3810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-15240"/>
              <a:ext cx="3810000" cy="3810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0" y="3794760"/>
              <a:ext cx="3810000" cy="3810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0"/>
              <a:ext cx="3810000" cy="38100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3810000"/>
              <a:ext cx="3810000" cy="3810000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1784" y="3828439"/>
              <a:ext cx="2143644" cy="2388221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9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20" name="Action Button: Forward or Next 19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0541585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" t="22176" r="-372" b="10621"/>
          <a:stretch/>
        </p:blipFill>
        <p:spPr>
          <a:xfrm>
            <a:off x="-112904" y="-63508"/>
            <a:ext cx="12417808" cy="69850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160" y="-872490"/>
            <a:ext cx="8602980" cy="860298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0" y="86783"/>
            <a:ext cx="12979400" cy="6684433"/>
            <a:chOff x="0" y="-152400"/>
            <a:chExt cx="15163800" cy="769620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790950" cy="188595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5950"/>
              <a:ext cx="3790950" cy="18859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900"/>
              <a:ext cx="3790950" cy="188595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7850"/>
              <a:ext cx="3790950" cy="188595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0"/>
              <a:ext cx="3790950" cy="18859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1885950"/>
              <a:ext cx="3790950" cy="18859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3771900"/>
              <a:ext cx="3790950" cy="1885950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5657850"/>
              <a:ext cx="3790950" cy="1885950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-152400"/>
              <a:ext cx="3790950" cy="188595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1733550"/>
              <a:ext cx="3790950" cy="1885950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619500"/>
              <a:ext cx="3790950" cy="188595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5505450"/>
              <a:ext cx="3790950" cy="188595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-152400"/>
              <a:ext cx="3790950" cy="188595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1733550"/>
              <a:ext cx="3790950" cy="1885950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3619500"/>
              <a:ext cx="3790950" cy="1885950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5505450"/>
              <a:ext cx="3790950" cy="1885950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51" name="Rounded Rectangle 50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6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57" name="Action Button: Forward or Next 56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864398400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46"/>
          <a:stretch/>
        </p:blipFill>
        <p:spPr>
          <a:xfrm>
            <a:off x="0" y="-469669"/>
            <a:ext cx="12192000" cy="73276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837" y="-469669"/>
            <a:ext cx="2968336" cy="296833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0788" y="3849614"/>
              <a:ext cx="2143644" cy="238822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2363113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18184" r="1876" b="24342"/>
          <a:stretch/>
        </p:blipFill>
        <p:spPr>
          <a:xfrm>
            <a:off x="-121920" y="-457200"/>
            <a:ext cx="12527280" cy="76809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1308">
            <a:off x="-2356252" y="-1710702"/>
            <a:ext cx="19423871" cy="96631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18" name="Rounded Rectangle 1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2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24" name="Action Button: Forward or Next 23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459310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12"/>
          <a:stretch/>
        </p:blipFill>
        <p:spPr>
          <a:xfrm flipH="1">
            <a:off x="0" y="0"/>
            <a:ext cx="12192000" cy="70408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9800" y="-899160"/>
            <a:ext cx="11231880" cy="1123188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4481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8" name="Rounded Rectangle 7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3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39182239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1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b="20191"/>
          <a:stretch/>
        </p:blipFill>
        <p:spPr>
          <a:xfrm>
            <a:off x="0" y="-167640"/>
            <a:ext cx="12192000" cy="71932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000" y="2225040"/>
            <a:ext cx="4632960" cy="463296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-393700" y="86784"/>
            <a:ext cx="12979400" cy="6684433"/>
            <a:chOff x="0" y="-152400"/>
            <a:chExt cx="15163800" cy="7696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3790950" cy="18859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885950"/>
              <a:ext cx="3790950" cy="18859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771900"/>
              <a:ext cx="3790950" cy="18859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657850"/>
              <a:ext cx="3790950" cy="18859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0"/>
              <a:ext cx="3790950" cy="188595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1885950"/>
              <a:ext cx="3790950" cy="188595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3771900"/>
              <a:ext cx="3790950" cy="188595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0950" y="5657850"/>
              <a:ext cx="3790950" cy="188595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-152400"/>
              <a:ext cx="3790950" cy="18859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1733550"/>
              <a:ext cx="3790950" cy="18859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3619500"/>
              <a:ext cx="3790950" cy="18859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1900" y="5505450"/>
              <a:ext cx="3790950" cy="18859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-152400"/>
              <a:ext cx="3790950" cy="18859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1733550"/>
              <a:ext cx="3790950" cy="18859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3619500"/>
              <a:ext cx="3790950" cy="18859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72850" y="5505450"/>
              <a:ext cx="3790950" cy="1885950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0" y="-171944"/>
            <a:ext cx="12192000" cy="7186795"/>
            <a:chOff x="0" y="-171944"/>
            <a:chExt cx="12192000" cy="718679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430403"/>
              <a:ext cx="12192000" cy="3584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71944"/>
              <a:ext cx="12192000" cy="3584448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450" y="3852306"/>
              <a:ext cx="2143644" cy="2388221"/>
            </a:xfrm>
            <a:prstGeom prst="rect">
              <a:avLst/>
            </a:prstGeom>
          </p:spPr>
        </p:pic>
      </p:grpSp>
      <p:sp>
        <p:nvSpPr>
          <p:cNvPr id="27" name="Rounded Rectangle 26"/>
          <p:cNvSpPr/>
          <p:nvPr/>
        </p:nvSpPr>
        <p:spPr>
          <a:xfrm>
            <a:off x="326572" y="6138613"/>
            <a:ext cx="2057400" cy="719387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rainy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2696936" y="6138613"/>
            <a:ext cx="2057400" cy="719387"/>
          </a:xfrm>
          <a:prstGeom prst="round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cloudy</a:t>
            </a:r>
            <a:endParaRPr lang="en-US" sz="4000" dirty="0">
              <a:solidFill>
                <a:sysClr val="windowText" lastClr="000000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5067300" y="6138613"/>
            <a:ext cx="2057400" cy="71938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windy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437664" y="6138613"/>
            <a:ext cx="2057400" cy="71938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sunny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9808028" y="6138613"/>
            <a:ext cx="2057400" cy="7193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ysClr val="windowText" lastClr="000000"/>
                </a:solidFill>
                <a:latin typeface="Arial Rounded MT Bold" panose="020F0704030504030204" pitchFamily="34" charset="0"/>
              </a:rPr>
              <a:t>snowy</a:t>
            </a:r>
            <a:endParaRPr lang="en-US" sz="4000" dirty="0">
              <a:solidFill>
                <a:sysClr val="windowText" lastClr="0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35" name="little_robot_sound_factory_Jingle_Win_Synth_05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730375" y="-304800"/>
            <a:ext cx="609600" cy="609600"/>
          </a:xfrm>
          <a:prstGeom prst="rect">
            <a:avLst/>
          </a:prstGeom>
        </p:spPr>
      </p:pic>
      <p:sp>
        <p:nvSpPr>
          <p:cNvPr id="43" name="Action Button: Forward or Next 42">
            <a:hlinkClick r:id="" action="ppaction://hlinkshowjump?jump=nextslide" highlightClick="1"/>
          </p:cNvPr>
          <p:cNvSpPr/>
          <p:nvPr/>
        </p:nvSpPr>
        <p:spPr>
          <a:xfrm>
            <a:off x="10858500" y="0"/>
            <a:ext cx="1333500" cy="1143000"/>
          </a:xfrm>
          <a:prstGeom prst="actionButtonForwardNex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NEXT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77640022"/>
      </p:ext>
    </p:extLst>
  </p:cSld>
  <p:clrMapOvr>
    <a:masterClrMapping/>
  </p:clrMapOvr>
  <p:transition spd="slow" advClick="0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1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150</Words>
  <Application>Microsoft Office PowerPoint</Application>
  <PresentationFormat>Widescreen</PresentationFormat>
  <Paragraphs>145</Paragraphs>
  <Slides>24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anchors</dc:creator>
  <cp:lastModifiedBy>anchors</cp:lastModifiedBy>
  <cp:revision>21</cp:revision>
  <dcterms:created xsi:type="dcterms:W3CDTF">2022-07-12T08:53:04Z</dcterms:created>
  <dcterms:modified xsi:type="dcterms:W3CDTF">2022-07-14T06:16:51Z</dcterms:modified>
</cp:coreProperties>
</file>