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73" r:id="rId5"/>
    <p:sldId id="270" r:id="rId6"/>
    <p:sldId id="269" r:id="rId7"/>
    <p:sldId id="267" r:id="rId8"/>
    <p:sldId id="257" r:id="rId9"/>
    <p:sldId id="266" r:id="rId10"/>
    <p:sldId id="260" r:id="rId11"/>
    <p:sldId id="271" r:id="rId12"/>
    <p:sldId id="272" r:id="rId13"/>
    <p:sldId id="262" r:id="rId14"/>
    <p:sldId id="277" r:id="rId15"/>
    <p:sldId id="281" r:id="rId16"/>
    <p:sldId id="274" r:id="rId17"/>
    <p:sldId id="275" r:id="rId18"/>
    <p:sldId id="276" r:id="rId19"/>
    <p:sldId id="278" r:id="rId20"/>
    <p:sldId id="280" r:id="rId21"/>
    <p:sldId id="265" r:id="rId22"/>
    <p:sldId id="279" r:id="rId23"/>
    <p:sldId id="268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5" d="100"/>
          <a:sy n="55" d="100"/>
        </p:scale>
        <p:origin x="7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8B-8181-45A7-8DFA-5C8E4295DB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C60-756E-4E38-9A91-F5808E67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5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8B-8181-45A7-8DFA-5C8E4295DB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C60-756E-4E38-9A91-F5808E67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2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8B-8181-45A7-8DFA-5C8E4295DB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C60-756E-4E38-9A91-F5808E67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8B-8181-45A7-8DFA-5C8E4295DB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C60-756E-4E38-9A91-F5808E67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0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8B-8181-45A7-8DFA-5C8E4295DB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C60-756E-4E38-9A91-F5808E67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0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8B-8181-45A7-8DFA-5C8E4295DB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C60-756E-4E38-9A91-F5808E67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8B-8181-45A7-8DFA-5C8E4295DB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C60-756E-4E38-9A91-F5808E67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4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8B-8181-45A7-8DFA-5C8E4295DB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C60-756E-4E38-9A91-F5808E67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8B-8181-45A7-8DFA-5C8E4295DB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C60-756E-4E38-9A91-F5808E67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2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8B-8181-45A7-8DFA-5C8E4295DB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C60-756E-4E38-9A91-F5808E67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1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58B-8181-45A7-8DFA-5C8E4295DB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C60-756E-4E38-9A91-F5808E67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6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658B-8181-45A7-8DFA-5C8E4295DB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49C60-756E-4E38-9A91-F5808E67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4206" y="-79653"/>
            <a:ext cx="7723589" cy="70173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COUNT</a:t>
            </a:r>
          </a:p>
          <a:p>
            <a:pPr algn="ctr"/>
            <a:r>
              <a:rPr lang="en-US" sz="15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THE</a:t>
            </a:r>
          </a:p>
          <a:p>
            <a:pPr algn="ctr"/>
            <a:r>
              <a:rPr lang="en-US" sz="15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THINGS</a:t>
            </a:r>
            <a:endParaRPr lang="en-US" sz="15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7" y="359228"/>
            <a:ext cx="1607061" cy="186553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29" y="1919757"/>
            <a:ext cx="1607061" cy="186553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78" y="359227"/>
            <a:ext cx="1607061" cy="186553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05" y="1864722"/>
            <a:ext cx="1607061" cy="186553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26" y="3000043"/>
            <a:ext cx="1607061" cy="186553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77" y="359227"/>
            <a:ext cx="1607061" cy="186553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4" y="3518829"/>
            <a:ext cx="1607061" cy="186553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750" y="3227718"/>
            <a:ext cx="1607061" cy="186553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23" y="3453894"/>
            <a:ext cx="1607061" cy="186553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898" y="429042"/>
            <a:ext cx="1607061" cy="186553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56" y="187843"/>
            <a:ext cx="1607061" cy="186553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283" y="5912880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330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485" y="5925550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7" y="371199"/>
            <a:ext cx="2381250" cy="237172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2813434"/>
            <a:ext cx="2381250" cy="237172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89" y="449970"/>
            <a:ext cx="2381250" cy="237172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22" y="2892205"/>
            <a:ext cx="2381250" cy="237172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67" y="417149"/>
            <a:ext cx="2381250" cy="237172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00" y="2859384"/>
            <a:ext cx="2381250" cy="237172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59" y="478391"/>
            <a:ext cx="23812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737" y="5925420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190500"/>
            <a:ext cx="169545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3" y="1661840"/>
            <a:ext cx="169545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9" y="3133180"/>
            <a:ext cx="169545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65" y="4114502"/>
            <a:ext cx="169545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99" y="2647950"/>
            <a:ext cx="1695450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82" y="858961"/>
            <a:ext cx="1695450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135061"/>
            <a:ext cx="1695450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65" y="1685380"/>
            <a:ext cx="1695450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98" y="3109640"/>
            <a:ext cx="1695450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92" y="4329746"/>
            <a:ext cx="1695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892" y="5925420"/>
              <a:ext cx="475882" cy="47588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6" y="304800"/>
            <a:ext cx="1533525" cy="19050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00" y="271187"/>
            <a:ext cx="1533525" cy="19050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26" y="239340"/>
            <a:ext cx="1533525" cy="19050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79" y="230072"/>
            <a:ext cx="1533525" cy="190500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77" y="209550"/>
            <a:ext cx="1533525" cy="190500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658" y="271187"/>
            <a:ext cx="1533525" cy="19050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111" y="261919"/>
            <a:ext cx="1533525" cy="19050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65" y="1257300"/>
            <a:ext cx="1533525" cy="190500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35" y="1141116"/>
            <a:ext cx="1533525" cy="190500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69" y="1114504"/>
            <a:ext cx="1533525" cy="190500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39" y="998320"/>
            <a:ext cx="1533525" cy="190500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11" y="1159002"/>
            <a:ext cx="1533525" cy="190500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81" y="1042818"/>
            <a:ext cx="1533525" cy="1905000"/>
          </a:xfrm>
          <a:prstGeom prst="rect">
            <a:avLst/>
          </a:prstGeom>
        </p:spPr>
      </p:pic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131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118" y="5925420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18" y="-143070"/>
            <a:ext cx="2106484" cy="143182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36" y="1058737"/>
            <a:ext cx="2106484" cy="143182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72" y="2398566"/>
            <a:ext cx="2106484" cy="143182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94" y="3823948"/>
            <a:ext cx="2106484" cy="143182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38" y="212254"/>
            <a:ext cx="2106484" cy="143182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56" y="1414061"/>
            <a:ext cx="2106484" cy="143182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92" y="2753890"/>
            <a:ext cx="2106484" cy="143182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14" y="4179272"/>
            <a:ext cx="2106484" cy="143182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22" y="-214342"/>
            <a:ext cx="2106484" cy="143182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40" y="987465"/>
            <a:ext cx="2106484" cy="143182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76" y="2327294"/>
            <a:ext cx="2106484" cy="143182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98" y="3752676"/>
            <a:ext cx="2106484" cy="143182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42" y="-503660"/>
            <a:ext cx="2106484" cy="143182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60" y="698147"/>
            <a:ext cx="2106484" cy="143182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96" y="2037976"/>
            <a:ext cx="2106484" cy="143182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18" y="3463358"/>
            <a:ext cx="2106484" cy="14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801" y="5931234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185737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28" y="0"/>
            <a:ext cx="1905000" cy="185737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71" y="26700"/>
            <a:ext cx="1905000" cy="18573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99" y="26700"/>
            <a:ext cx="1905000" cy="18573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05" y="35233"/>
            <a:ext cx="1905000" cy="185737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3" y="35233"/>
            <a:ext cx="1905000" cy="185737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1" y="2012947"/>
            <a:ext cx="1905000" cy="185737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94" y="2039647"/>
            <a:ext cx="1905000" cy="185737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22" y="2039647"/>
            <a:ext cx="1905000" cy="185737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28" y="2048180"/>
            <a:ext cx="1905000" cy="185737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56" y="2048180"/>
            <a:ext cx="1905000" cy="18573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24" y="3802866"/>
            <a:ext cx="1905000" cy="185737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67" y="3829566"/>
            <a:ext cx="1905000" cy="185737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95" y="3829566"/>
            <a:ext cx="1905000" cy="185737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01" y="3838099"/>
            <a:ext cx="1905000" cy="185737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29" y="3838099"/>
            <a:ext cx="19050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3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325" y="5925420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5" y="0"/>
            <a:ext cx="1582467" cy="200940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63" y="1787769"/>
            <a:ext cx="1582467" cy="200940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" y="3575538"/>
            <a:ext cx="1582467" cy="200940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57" y="0"/>
            <a:ext cx="1582467" cy="200940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91" y="1898589"/>
            <a:ext cx="1582467" cy="200940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57" y="3725435"/>
            <a:ext cx="1582467" cy="200940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59" y="65662"/>
            <a:ext cx="1582467" cy="200940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87" y="1853431"/>
            <a:ext cx="1582467" cy="200940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59" y="3641200"/>
            <a:ext cx="1582467" cy="200940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81" y="65662"/>
            <a:ext cx="1582467" cy="200940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15" y="1964251"/>
            <a:ext cx="1582467" cy="200940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81" y="3791097"/>
            <a:ext cx="1582467" cy="200940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79" y="92487"/>
            <a:ext cx="1582467" cy="200940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13" y="1991076"/>
            <a:ext cx="1582467" cy="200940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79" y="3817922"/>
            <a:ext cx="1582467" cy="200940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92487"/>
            <a:ext cx="1582467" cy="200940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533" y="1991076"/>
            <a:ext cx="1582467" cy="200940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99" y="3817922"/>
            <a:ext cx="1582467" cy="20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538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150" y="5925550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" y="124952"/>
            <a:ext cx="2160538" cy="179177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03" y="90712"/>
            <a:ext cx="2160538" cy="179177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17" y="79232"/>
            <a:ext cx="2160538" cy="179177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83" y="79232"/>
            <a:ext cx="2160538" cy="179177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519" y="124952"/>
            <a:ext cx="2160538" cy="179177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" y="2000249"/>
            <a:ext cx="2160538" cy="179177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27" y="1966009"/>
            <a:ext cx="2160538" cy="179177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41" y="1954529"/>
            <a:ext cx="2160538" cy="179177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07" y="1954529"/>
            <a:ext cx="2160538" cy="179177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43" y="2000249"/>
            <a:ext cx="2160538" cy="179177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" y="3907786"/>
            <a:ext cx="2160538" cy="179177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03" y="3873546"/>
            <a:ext cx="2160538" cy="179177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17" y="3862066"/>
            <a:ext cx="2160538" cy="179177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83" y="3862066"/>
            <a:ext cx="2160538" cy="179177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519" y="3907786"/>
            <a:ext cx="2160538" cy="17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458" y="5908279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" y="21981"/>
            <a:ext cx="1885950" cy="180022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6" y="1561544"/>
            <a:ext cx="1885950" cy="180022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76" y="-94335"/>
            <a:ext cx="1885950" cy="180022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55" y="1445228"/>
            <a:ext cx="1885950" cy="180022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69" y="-3122"/>
            <a:ext cx="1885950" cy="180022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48" y="1536441"/>
            <a:ext cx="1885950" cy="180022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58" y="-119438"/>
            <a:ext cx="1885950" cy="180022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37" y="1420125"/>
            <a:ext cx="1885950" cy="180022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71" y="261364"/>
            <a:ext cx="1885950" cy="180022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288" y="2831371"/>
            <a:ext cx="1885950" cy="180022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5" y="3523644"/>
            <a:ext cx="1885950" cy="180022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74" y="3407328"/>
            <a:ext cx="1885950" cy="180022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67" y="3498541"/>
            <a:ext cx="1885950" cy="180022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56" y="3382225"/>
            <a:ext cx="18859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946" y="5925420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7" y="163963"/>
            <a:ext cx="1667542" cy="162401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56" y="1418661"/>
            <a:ext cx="1667542" cy="162401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30" y="368841"/>
            <a:ext cx="1667542" cy="162401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02" y="1418661"/>
            <a:ext cx="1667542" cy="162401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63" y="163963"/>
            <a:ext cx="1667542" cy="162401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12" y="1418661"/>
            <a:ext cx="1667542" cy="162401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86" y="368841"/>
            <a:ext cx="1667542" cy="162401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058" y="1418661"/>
            <a:ext cx="1667542" cy="162401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8" y="2673359"/>
            <a:ext cx="1667542" cy="162401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77" y="3928057"/>
            <a:ext cx="1667542" cy="162401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2878237"/>
            <a:ext cx="1667542" cy="16240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23" y="3928057"/>
            <a:ext cx="1667542" cy="162401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09" y="2796091"/>
            <a:ext cx="1667542" cy="162401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58" y="4050789"/>
            <a:ext cx="1667542" cy="162401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32" y="3000969"/>
            <a:ext cx="1667542" cy="162401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04" y="4050789"/>
            <a:ext cx="1667542" cy="162401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55" y="2897333"/>
            <a:ext cx="1667542" cy="16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694" y="5955509"/>
              <a:ext cx="475882" cy="47588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475" y="277586"/>
            <a:ext cx="38862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51" y="1666217"/>
            <a:ext cx="38862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46" y="1715713"/>
            <a:ext cx="3886200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92" y="138356"/>
            <a:ext cx="3886200" cy="3886200"/>
          </a:xfrm>
          <a:prstGeom prst="rect">
            <a:avLst/>
          </a:prstGeom>
        </p:spPr>
      </p:pic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010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639" y="5908279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94" y="190500"/>
            <a:ext cx="1457325" cy="1905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96" y="217200"/>
            <a:ext cx="1457325" cy="1905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98" y="217200"/>
            <a:ext cx="1457325" cy="1905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88" y="243900"/>
            <a:ext cx="1457325" cy="1905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73" y="217200"/>
            <a:ext cx="1457325" cy="1905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63" y="243900"/>
            <a:ext cx="1457325" cy="1905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01" y="217200"/>
            <a:ext cx="1457325" cy="19050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90" y="2122200"/>
            <a:ext cx="1457325" cy="19050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80" y="2148900"/>
            <a:ext cx="1457325" cy="19050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82" y="2148900"/>
            <a:ext cx="1457325" cy="19050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2" y="2175600"/>
            <a:ext cx="1457325" cy="19050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7" y="2148900"/>
            <a:ext cx="1457325" cy="19050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47" y="2175600"/>
            <a:ext cx="1457325" cy="19050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85" y="2148900"/>
            <a:ext cx="1457325" cy="19050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3814076"/>
            <a:ext cx="1457325" cy="19050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50" y="3840776"/>
            <a:ext cx="1457325" cy="19050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52" y="3840776"/>
            <a:ext cx="1457325" cy="19050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2" y="3867476"/>
            <a:ext cx="1457325" cy="19050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27" y="3840776"/>
            <a:ext cx="1457325" cy="190500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17" y="3867476"/>
            <a:ext cx="1457325" cy="190500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5" y="3840776"/>
            <a:ext cx="14573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360" y="5908279"/>
              <a:ext cx="475882" cy="47588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3" y="0"/>
            <a:ext cx="1361404" cy="108256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57" y="985725"/>
            <a:ext cx="1361404" cy="108256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3" y="1877322"/>
            <a:ext cx="1361404" cy="108256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47" y="2863047"/>
            <a:ext cx="1361404" cy="108256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3" y="3468846"/>
            <a:ext cx="1361404" cy="108256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47" y="4454571"/>
            <a:ext cx="1361404" cy="108256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78" y="171567"/>
            <a:ext cx="1361404" cy="108256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42" y="1157292"/>
            <a:ext cx="1361404" cy="108256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68" y="2048889"/>
            <a:ext cx="1361404" cy="108256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32" y="3034614"/>
            <a:ext cx="1361404" cy="108256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68" y="3640413"/>
            <a:ext cx="1361404" cy="108256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32" y="4626138"/>
            <a:ext cx="1361404" cy="108256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73" y="18354"/>
            <a:ext cx="1361404" cy="108256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37" y="1004079"/>
            <a:ext cx="1361404" cy="108256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63" y="1895676"/>
            <a:ext cx="1361404" cy="108256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27" y="2881401"/>
            <a:ext cx="1361404" cy="108256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63" y="3487200"/>
            <a:ext cx="1361404" cy="108256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27" y="4472925"/>
            <a:ext cx="1361404" cy="108256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4" y="171567"/>
            <a:ext cx="1361404" cy="108256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1845336"/>
            <a:ext cx="1361404" cy="108256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55" y="1233104"/>
            <a:ext cx="1361404" cy="108256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95" y="3094767"/>
            <a:ext cx="1361404" cy="108256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4060108"/>
            <a:ext cx="1361404" cy="1082562"/>
          </a:xfrm>
          <a:prstGeom prst="rect">
            <a:avLst/>
          </a:prstGeom>
        </p:spPr>
      </p:pic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360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3186" y="5940502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75" y="123374"/>
            <a:ext cx="1361286" cy="135035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64" y="1497266"/>
            <a:ext cx="1361286" cy="135035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64" y="2930872"/>
            <a:ext cx="1361286" cy="135035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0" y="2277574"/>
            <a:ext cx="1361286" cy="135035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53" y="1473726"/>
            <a:ext cx="1361286" cy="135035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42" y="2847618"/>
            <a:ext cx="1361286" cy="135035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42" y="4281224"/>
            <a:ext cx="1361286" cy="135035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82" y="4252599"/>
            <a:ext cx="1361286" cy="135035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00" y="-23540"/>
            <a:ext cx="1361286" cy="135035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89" y="1350352"/>
            <a:ext cx="1361286" cy="135035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9" y="2783958"/>
            <a:ext cx="1361286" cy="135035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56" y="2902247"/>
            <a:ext cx="1361286" cy="135035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69" y="1388595"/>
            <a:ext cx="1361286" cy="135035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58" y="2762487"/>
            <a:ext cx="1361286" cy="135035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58" y="4196093"/>
            <a:ext cx="1361286" cy="135035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05" y="1507079"/>
            <a:ext cx="1361286" cy="135035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08" y="-91304"/>
            <a:ext cx="1361286" cy="135035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97" y="1282588"/>
            <a:ext cx="1361286" cy="135035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97" y="2716194"/>
            <a:ext cx="1361286" cy="13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836" y="5925550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3631" cy="179363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2" y="1793631"/>
            <a:ext cx="1793631" cy="179363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45" y="3738075"/>
            <a:ext cx="1793631" cy="179363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95" y="0"/>
            <a:ext cx="1793631" cy="179363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99" y="3819326"/>
            <a:ext cx="1793631" cy="179363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27" y="1995379"/>
            <a:ext cx="1793631" cy="179363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14" y="56665"/>
            <a:ext cx="1793631" cy="179363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86" y="1850296"/>
            <a:ext cx="1793631" cy="179363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69" y="3794740"/>
            <a:ext cx="1793631" cy="179363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09" y="56665"/>
            <a:ext cx="1793631" cy="179363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13" y="3875991"/>
            <a:ext cx="1793631" cy="179363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41" y="2052044"/>
            <a:ext cx="1793631" cy="17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2" y="424542"/>
            <a:ext cx="1109949" cy="111442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19" y="1719942"/>
            <a:ext cx="1109949" cy="111442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82" y="424542"/>
            <a:ext cx="1109949" cy="111442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19" y="1719942"/>
            <a:ext cx="1109949" cy="111442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23" y="260059"/>
            <a:ext cx="1109949" cy="111442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60" y="1555459"/>
            <a:ext cx="1109949" cy="111442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34" y="260059"/>
            <a:ext cx="1109949" cy="111442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71" y="1555459"/>
            <a:ext cx="1109949" cy="111442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907" y="51870"/>
            <a:ext cx="1109949" cy="111442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844" y="1347270"/>
            <a:ext cx="1109949" cy="111442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56" y="2894308"/>
            <a:ext cx="1109949" cy="111442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56" y="2894308"/>
            <a:ext cx="1109949" cy="111442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97" y="2729825"/>
            <a:ext cx="1109949" cy="111442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08" y="2729825"/>
            <a:ext cx="1109949" cy="111442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81" y="2521636"/>
            <a:ext cx="1109949" cy="111442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80" y="4223112"/>
            <a:ext cx="1109949" cy="111442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80" y="4223112"/>
            <a:ext cx="1109949" cy="111442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21" y="4058629"/>
            <a:ext cx="1109949" cy="111442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32" y="4058629"/>
            <a:ext cx="1109949" cy="111442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805" y="3850440"/>
            <a:ext cx="1109949" cy="11144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214" y="5908279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endshow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END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94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87" y="5908279"/>
              <a:ext cx="475882" cy="47588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14" y="1009650"/>
            <a:ext cx="3114675" cy="3276600"/>
          </a:xfrm>
          <a:prstGeom prst="rect">
            <a:avLst/>
          </a:prstGeom>
        </p:spPr>
      </p:pic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86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983" y="5908279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07" y="292065"/>
            <a:ext cx="2331961" cy="23076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90" y="1786180"/>
            <a:ext cx="2331961" cy="23076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1" y="3276956"/>
            <a:ext cx="2331961" cy="230767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17" y="252783"/>
            <a:ext cx="2331961" cy="230767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300" y="1746898"/>
            <a:ext cx="2331961" cy="230767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41" y="3237674"/>
            <a:ext cx="2331961" cy="230767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72" y="252783"/>
            <a:ext cx="2331961" cy="230767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55" y="1746898"/>
            <a:ext cx="2331961" cy="230767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96" y="3237674"/>
            <a:ext cx="2331961" cy="23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396" y="5890967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" y="0"/>
            <a:ext cx="2447925" cy="40576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1400175"/>
            <a:ext cx="2447925" cy="40576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48" y="-211371"/>
            <a:ext cx="24479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39" y="5925420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729644"/>
            <a:ext cx="4743450" cy="410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1857" y="-74067"/>
            <a:ext cx="6153849" cy="53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862" y="5925550"/>
              <a:ext cx="475882" cy="475882"/>
            </a:xfrm>
            <a:prstGeom prst="rect">
              <a:avLst/>
            </a:prstGeom>
          </p:spPr>
        </p:pic>
      </p:grpSp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" y="51785"/>
            <a:ext cx="4095750" cy="4572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58" y="1350545"/>
            <a:ext cx="4095750" cy="4572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75" y="26700"/>
            <a:ext cx="4095750" cy="4572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16" y="1284221"/>
            <a:ext cx="4095750" cy="4572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10" y="0"/>
            <a:ext cx="4095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" y="0"/>
            <a:ext cx="3124200" cy="4429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30" y="1188679"/>
            <a:ext cx="3124200" cy="442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43" y="80492"/>
            <a:ext cx="3124200" cy="442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58" y="1484894"/>
            <a:ext cx="3124200" cy="442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52" y="80492"/>
            <a:ext cx="3124200" cy="442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52" y="1455614"/>
            <a:ext cx="3124200" cy="4429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26294" y="-617470"/>
            <a:ext cx="12139412" cy="8092941"/>
            <a:chOff x="-538" y="-64323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8" y="-64323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28" y="5901805"/>
              <a:ext cx="475882" cy="475882"/>
            </a:xfrm>
            <a:prstGeom prst="rect">
              <a:avLst/>
            </a:prstGeom>
          </p:spPr>
        </p:pic>
      </p:grpSp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673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88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1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004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2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519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3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035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4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550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2066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6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3581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7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509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8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6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 Rounded MT Bold" panose="020F0704030504030204" pitchFamily="34" charset="0"/>
              </a:rPr>
              <a:t>9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1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6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115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3247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14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627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15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779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16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9309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17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0824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18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2912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19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44281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20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459436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21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82444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22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97599" y="5884739"/>
            <a:ext cx="51515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latin typeface="Arial Rounded MT Bold" panose="020F0704030504030204" pitchFamily="34" charset="0"/>
              </a:rPr>
              <a:t>23</a:t>
            </a:r>
            <a:endParaRPr lang="en-US" sz="2100" dirty="0">
              <a:latin typeface="Arial Rounded MT Bold" panose="020F07040305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0" y="5914019"/>
            <a:ext cx="531573" cy="5231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" y="5914019"/>
            <a:ext cx="531573" cy="523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3" y="5884739"/>
            <a:ext cx="531573" cy="52311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0" y="5914019"/>
            <a:ext cx="531573" cy="5231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7" y="5908279"/>
            <a:ext cx="531573" cy="52311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1" y="5922545"/>
            <a:ext cx="531573" cy="5231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03" y="5906022"/>
            <a:ext cx="531573" cy="52311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4" y="5914019"/>
            <a:ext cx="531573" cy="5231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72" y="5893639"/>
            <a:ext cx="531573" cy="5231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8" y="5911439"/>
            <a:ext cx="531573" cy="5231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46" y="5884739"/>
            <a:ext cx="531573" cy="52311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44" y="5884004"/>
            <a:ext cx="531573" cy="523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1" y="5893272"/>
            <a:ext cx="531573" cy="52311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7" y="5893272"/>
            <a:ext cx="531573" cy="5231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5884004"/>
            <a:ext cx="531573" cy="52311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0" y="5887729"/>
            <a:ext cx="531573" cy="52311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14" y="5893272"/>
            <a:ext cx="531573" cy="52311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8" y="5884004"/>
            <a:ext cx="531573" cy="52311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48" y="5884004"/>
            <a:ext cx="531573" cy="5231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8" y="5893272"/>
            <a:ext cx="531573" cy="52311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4" y="5901805"/>
            <a:ext cx="531573" cy="52311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5884004"/>
            <a:ext cx="531573" cy="52311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73" y="5884004"/>
            <a:ext cx="531573" cy="523112"/>
          </a:xfrm>
          <a:prstGeom prst="rect">
            <a:avLst/>
          </a:prstGeom>
        </p:spPr>
      </p:pic>
      <p:pic>
        <p:nvPicPr>
          <p:cNvPr id="97" name="little_robot_sound_factory_Jingle_Win_Synth_05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8534" y="2647950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294" y="-617470"/>
            <a:ext cx="12139412" cy="8092941"/>
            <a:chOff x="26294" y="-617470"/>
            <a:chExt cx="12139412" cy="809294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4" y="-617470"/>
              <a:ext cx="12139412" cy="80929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654" y="5908279"/>
              <a:ext cx="475882" cy="47588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3" y="114300"/>
            <a:ext cx="3143250" cy="31432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0109">
            <a:off x="1406612" y="903832"/>
            <a:ext cx="3143250" cy="31432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4" y="2181209"/>
            <a:ext cx="3143250" cy="314325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33" y="609584"/>
            <a:ext cx="3143250" cy="314325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0785">
            <a:off x="6464320" y="1482380"/>
            <a:ext cx="3143250" cy="314325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6" y="1076325"/>
            <a:ext cx="3143250" cy="314325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8814">
            <a:off x="9162996" y="1740311"/>
            <a:ext cx="3143250" cy="314325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388">
            <a:off x="3671217" y="2045726"/>
            <a:ext cx="3143250" cy="3143250"/>
          </a:xfrm>
          <a:prstGeom prst="rect">
            <a:avLst/>
          </a:prstGeom>
        </p:spPr>
      </p:pic>
      <p:sp>
        <p:nvSpPr>
          <p:cNvPr id="99" name="Action Button: Forward or Next 98">
            <a:hlinkClick r:id="" action="ppaction://hlinkshowjump?jump=nextslide" highlightClick="1"/>
          </p:cNvPr>
          <p:cNvSpPr/>
          <p:nvPr/>
        </p:nvSpPr>
        <p:spPr>
          <a:xfrm>
            <a:off x="5387929" y="6434899"/>
            <a:ext cx="1416142" cy="41234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NEXT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706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555</Words>
  <Application>Microsoft Office PowerPoint</Application>
  <PresentationFormat>Widescreen</PresentationFormat>
  <Paragraphs>555</Paragraphs>
  <Slides>24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anchors</dc:creator>
  <cp:lastModifiedBy>anchors</cp:lastModifiedBy>
  <cp:revision>15</cp:revision>
  <dcterms:created xsi:type="dcterms:W3CDTF">2022-07-06T04:54:50Z</dcterms:created>
  <dcterms:modified xsi:type="dcterms:W3CDTF">2022-07-07T01:42:07Z</dcterms:modified>
</cp:coreProperties>
</file>