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56" r:id="rId4"/>
    <p:sldId id="266" r:id="rId5"/>
    <p:sldId id="258" r:id="rId6"/>
    <p:sldId id="267" r:id="rId7"/>
    <p:sldId id="269" r:id="rId8"/>
    <p:sldId id="272" r:id="rId9"/>
    <p:sldId id="260" r:id="rId10"/>
    <p:sldId id="257" r:id="rId11"/>
    <p:sldId id="261" r:id="rId12"/>
    <p:sldId id="259" r:id="rId13"/>
    <p:sldId id="263" r:id="rId14"/>
    <p:sldId id="273" r:id="rId15"/>
    <p:sldId id="265" r:id="rId16"/>
    <p:sldId id="262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CC"/>
    <a:srgbClr val="FF99CC"/>
    <a:srgbClr val="CC99FF"/>
    <a:srgbClr val="9933FF"/>
    <a:srgbClr val="33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8" d="100"/>
          <a:sy n="48" d="100"/>
        </p:scale>
        <p:origin x="156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A1A2B-8F03-42D8-8651-A3CEFCA73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486E58-CCE7-4041-8C85-6C100066A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76D60-2DA0-4DE1-B618-4D9CCA32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54957-CC6F-4EE8-863C-9E811FF2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A5F4A-9913-4FF7-8DF4-8B1D8A4D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5047759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255E2-3472-48AD-9548-453D81AF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4CC691-56C5-4DCD-A75C-9E5D470C9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EEDE24-CB24-4D6A-ABC1-54BC8D2E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88D2DC-2E95-40C6-AA01-6C102E9B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BEE8EE-9816-421B-A7D9-CE416070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9717083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B045659-64F4-4123-B1EE-845E47A19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BC88CD-FF67-45F6-BADF-2C50192C5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E67647-B55D-4DFB-B510-5AB6FAE3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82D538-3C2F-4BDB-AAD4-48B5898B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8ED033-A683-4B46-8014-02C6AC57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3434424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F2DB2-D677-4978-ABC3-CAD56A46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A8C94B-221E-4BA9-89CD-2F3DCEA4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212B29-9DB5-4F48-9B32-3745CE05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FB4571-56D8-497B-BD8A-887C02C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5178CE-568A-4DDA-807E-43ABD5BA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3530040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51463-91CD-495E-AAE5-A7060B8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883F63-BFE0-4AA8-AEC6-FA18FA65E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7C97BE-C14A-42FD-9016-843F5490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36A51-E53F-476C-91C4-46D31F03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F61A8C-AC46-46E6-AB88-E8007200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9411897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307B7-AF16-4FBF-B108-CFB91C55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E613FA-0958-4542-89F6-3D345DC96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0413DB-8BFA-4A99-86C1-B00457E26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1BD289-44B9-4324-BA5E-C26FF51A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4E6374-8402-4E0C-BC1D-B730A99A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BE9BAC-A86F-4EF8-9CC1-F2EF2986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54911648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98FC1-1075-4CEB-9FFB-1BF9CC9E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11B53F-BD88-4746-8E27-6DD88D169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29EB59-9145-404A-A916-A90648B1B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47B124-904E-4784-9272-B4EAA15B1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4392ED-D63D-4668-94C9-C84719621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C83D6-447F-465C-A1AA-321EA80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8DDB58-BA55-4973-9B08-D2DC1095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E3C49C-366D-4C66-BAE0-320710F7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7238948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DEDFF-3EE4-44F7-A024-03EDD083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C7B69E-03B5-46F8-B098-FC6407F3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1698AA-D68B-46E0-ABE8-B37BBD66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33E4A7-E113-4934-B403-84A533ED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3754266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3CE063-6640-468D-8A54-5633EEF1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1A455D-0684-4C26-885C-032162EB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B3B8EC-98FB-4ED8-BC66-32B10EC8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3596566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DFC58-EF38-455F-B2C8-8AB35059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207993-9D81-41B7-860F-E2A00BB67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5F64ED-2717-467A-BB60-D9D3C3ACC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D079D6-69A2-48B8-8ADC-13D28F47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21F4EC-1B07-405B-8FCE-7DC1D71D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BDEE52-8A3F-4E25-84C9-2FEDAA7D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2215558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277B7-0679-4B88-A224-7BAA97CE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535CA3-1D94-4008-A99D-5573E9D6D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30C7F7-CF7C-4849-AFC4-AF5846348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68ED65-93B8-48A2-ADBA-E9C43DCF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606735-9CBF-4A7D-828E-C5EB8BF8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86948B-1EBC-41ED-BDF8-AC5A8E39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2865470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E90B81-BBBE-4787-9C8A-C27B1DFE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E89DB2-B6B0-4C92-B25B-7C0926DB5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F668D8-145A-4AB4-AB69-ADED5EB9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71FD8-34DC-460C-9FF0-EAFF4027A3EB}" type="datetimeFigureOut">
              <a:rPr lang="en-HK" smtClean="0"/>
              <a:t>4/7/2022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9CCED3-2992-4618-B2FF-1EA137819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AD19F-F0E5-4260-A79E-C673893DD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8B9DF-7193-46D5-8578-BFCF818D25C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69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/>
        </p:blipFill>
        <p:spPr>
          <a:xfrm>
            <a:off x="274799" y="-478318"/>
            <a:ext cx="11642402" cy="8043237"/>
          </a:xfrm>
          <a:prstGeom prst="rect">
            <a:avLst/>
          </a:prstGeom>
        </p:spPr>
      </p:pic>
      <p:pic>
        <p:nvPicPr>
          <p:cNvPr id="5" name="Picture 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7A9C2AC2-46B2-4661-8C3D-8A6049998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954074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F60212-6C12-488A-A485-63175330F873}"/>
              </a:ext>
            </a:extLst>
          </p:cNvPr>
          <p:cNvSpPr/>
          <p:nvPr/>
        </p:nvSpPr>
        <p:spPr>
          <a:xfrm>
            <a:off x="0" y="5428170"/>
            <a:ext cx="12191999" cy="163121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I want to be?</a:t>
            </a:r>
            <a:endParaRPr lang="en-US" sz="10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975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8" b="20342"/>
          <a:stretch/>
        </p:blipFill>
        <p:spPr>
          <a:xfrm>
            <a:off x="-536619" y="-18095"/>
            <a:ext cx="13265239" cy="6894190"/>
          </a:xfrm>
          <a:prstGeom prst="rect">
            <a:avLst/>
          </a:prstGeom>
        </p:spPr>
      </p:pic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220B8414-9E90-4A64-913D-55122C78A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5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6014152"/>
            <a:ext cx="12192000" cy="84638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9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4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4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POLICEMAN</a:t>
            </a:r>
            <a:r>
              <a:rPr lang="en-US" sz="4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said </a:t>
            </a:r>
            <a:r>
              <a:rPr lang="en-US" sz="4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49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39962472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5"/>
          <a:stretch/>
        </p:blipFill>
        <p:spPr>
          <a:xfrm>
            <a:off x="0" y="-1058716"/>
            <a:ext cx="12192000" cy="8975432"/>
          </a:xfrm>
          <a:prstGeom prst="rect">
            <a:avLst/>
          </a:prstGeom>
        </p:spPr>
      </p:pic>
      <p:pic>
        <p:nvPicPr>
          <p:cNvPr id="3" name="Picture 2" descr="A person holding a bouquet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3C0C522F-AFB9-4BC9-9E2B-FF703BA75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1" y="-118100"/>
            <a:ext cx="12192000" cy="163121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</a:t>
            </a:r>
          </a:p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SHOP KEEPER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said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33495616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5797"/>
          <a:stretch/>
        </p:blipFill>
        <p:spPr>
          <a:xfrm flipH="1">
            <a:off x="-1298713" y="-81881"/>
            <a:ext cx="14789426" cy="7021762"/>
          </a:xfrm>
          <a:prstGeom prst="rect">
            <a:avLst/>
          </a:prstGeom>
        </p:spPr>
      </p:pic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6600F3CA-825F-493B-8442-6801E2BEF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652" y="71022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6014152"/>
            <a:ext cx="12192000" cy="86177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DENTIST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said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29542149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3"/>
          <a:stretch/>
        </p:blipFill>
        <p:spPr>
          <a:xfrm>
            <a:off x="0" y="-678114"/>
            <a:ext cx="12192000" cy="8214228"/>
          </a:xfrm>
          <a:prstGeom prst="rect">
            <a:avLst/>
          </a:prstGeom>
        </p:spPr>
      </p:pic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E7BC5D76-ED08-4EFD-B862-C1468C83B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" y="0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0"/>
            <a:ext cx="12275598" cy="86177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WAITER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said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39878401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4" b="20290"/>
          <a:stretch/>
        </p:blipFill>
        <p:spPr>
          <a:xfrm>
            <a:off x="-443948" y="-16131"/>
            <a:ext cx="13079896" cy="6890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55" y="870896"/>
            <a:ext cx="6003235" cy="60032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0"/>
            <a:ext cx="12275598" cy="86177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FARMER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said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11896504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5D0F12A6-93B9-4548-8160-0AB8DD800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0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1348740" y="1459230"/>
            <a:ext cx="5554980" cy="393954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“Oh! I know </a:t>
            </a:r>
            <a:endParaRPr lang="en-US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w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hat I want</a:t>
            </a:r>
          </a:p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o be!”</a:t>
            </a:r>
          </a:p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s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houts </a:t>
            </a:r>
          </a:p>
          <a:p>
            <a:pPr algn="ctr"/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75805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3"/>
          <a:stretch/>
        </p:blipFill>
        <p:spPr>
          <a:xfrm>
            <a:off x="0" y="-733243"/>
            <a:ext cx="12192000" cy="8324486"/>
          </a:xfrm>
          <a:prstGeom prst="rect">
            <a:avLst/>
          </a:prstGeom>
        </p:spPr>
      </p:pic>
      <p:pic>
        <p:nvPicPr>
          <p:cNvPr id="3" name="Picture 2" descr="A puppet standing in front of a chalkboard&#10;&#10;Description automatically generated with low confidence">
            <a:extLst>
              <a:ext uri="{FF2B5EF4-FFF2-40B4-BE49-F238E27FC236}">
                <a16:creationId xmlns:a16="http://schemas.microsoft.com/office/drawing/2014/main" xmlns="" id="{568B9A67-90E2-4817-8895-234798F43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14" y="134392"/>
            <a:ext cx="7417390" cy="7417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6014152"/>
            <a:ext cx="12192000" cy="86177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TEACHER!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said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15004921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2" b="26109"/>
          <a:stretch/>
        </p:blipFill>
        <p:spPr>
          <a:xfrm>
            <a:off x="0" y="646044"/>
            <a:ext cx="12192000" cy="55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0486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5"/>
          <a:stretch/>
        </p:blipFill>
        <p:spPr>
          <a:xfrm>
            <a:off x="1148097" y="-5275"/>
            <a:ext cx="9895806" cy="68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5165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5"/>
          <a:stretch/>
        </p:blipFill>
        <p:spPr>
          <a:xfrm>
            <a:off x="-41799" y="-1474631"/>
            <a:ext cx="12275598" cy="8332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44" y="2357447"/>
            <a:ext cx="5118684" cy="51186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0"/>
            <a:ext cx="12275598" cy="86177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BUILDER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said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30117139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2" b="18695"/>
          <a:stretch/>
        </p:blipFill>
        <p:spPr>
          <a:xfrm>
            <a:off x="0" y="0"/>
            <a:ext cx="12192000" cy="6853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5991292"/>
            <a:ext cx="12192000" cy="86177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FIREMAN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said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12235148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b="11549"/>
          <a:stretch/>
        </p:blipFill>
        <p:spPr>
          <a:xfrm>
            <a:off x="0" y="-872668"/>
            <a:ext cx="12192000" cy="7893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81" y="162879"/>
            <a:ext cx="685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9"/>
            <a:ext cx="6858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5991292"/>
            <a:ext cx="12192000" cy="86177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DOCTOR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said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11505177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4" b="12300"/>
          <a:stretch/>
        </p:blipFill>
        <p:spPr>
          <a:xfrm>
            <a:off x="0" y="0"/>
            <a:ext cx="12192000" cy="7161340"/>
          </a:xfrm>
          <a:prstGeom prst="rect">
            <a:avLst/>
          </a:prstGeom>
        </p:spPr>
      </p:pic>
      <p:pic>
        <p:nvPicPr>
          <p:cNvPr id="5" name="Picture 4" descr="A picture containing automaton&#10;&#10;Description automatically generated">
            <a:extLst>
              <a:ext uri="{FF2B5EF4-FFF2-40B4-BE49-F238E27FC236}">
                <a16:creationId xmlns:a16="http://schemas.microsoft.com/office/drawing/2014/main" xmlns="" id="{86915D5E-F619-4FA2-828F-CD06E8195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42" y="-443884"/>
            <a:ext cx="6591669" cy="65916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52" y="-57705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5991292"/>
            <a:ext cx="12192000" cy="86177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NURSE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said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26705544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b="18686"/>
          <a:stretch/>
        </p:blipFill>
        <p:spPr>
          <a:xfrm>
            <a:off x="0" y="-53447"/>
            <a:ext cx="12192000" cy="6964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5996226"/>
            <a:ext cx="12192000" cy="86177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CHEF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said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3509880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9" b="15409"/>
          <a:stretch/>
        </p:blipFill>
        <p:spPr>
          <a:xfrm>
            <a:off x="0" y="-139148"/>
            <a:ext cx="12192000" cy="7136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9149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5996226"/>
            <a:ext cx="12192000" cy="86177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VET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said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1249356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2"/>
          <a:stretch/>
        </p:blipFill>
        <p:spPr>
          <a:xfrm>
            <a:off x="0" y="-79513"/>
            <a:ext cx="12192000" cy="70170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5" y="506895"/>
            <a:ext cx="6202017" cy="62020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0" y="0"/>
            <a:ext cx="12275598" cy="815608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7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47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ASTRONAUT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said </a:t>
            </a:r>
            <a:r>
              <a:rPr lang="en-US" sz="47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</a:t>
            </a:r>
            <a:r>
              <a:rPr lang="en-US" sz="47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. Warren.</a:t>
            </a:r>
          </a:p>
        </p:txBody>
      </p:sp>
    </p:spTree>
    <p:extLst>
      <p:ext uri="{BB962C8B-B14F-4D97-AF65-F5344CB8AC3E}">
        <p14:creationId xmlns:p14="http://schemas.microsoft.com/office/powerpoint/2010/main" val="31314181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41A2453B-C0B4-4C25-BBC9-A178C7F90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94D808-FE3B-4193-A3FD-77D05DEA7977}"/>
              </a:ext>
            </a:extLst>
          </p:cNvPr>
          <p:cNvSpPr/>
          <p:nvPr/>
        </p:nvSpPr>
        <p:spPr>
          <a:xfrm>
            <a:off x="-60493" y="5996226"/>
            <a:ext cx="12312987" cy="861774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“I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be a </a:t>
            </a:r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BUS DRIVER</a:t>
            </a:r>
            <a:r>
              <a:rPr lang="en-US" sz="5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” s</a:t>
            </a:r>
            <a:r>
              <a:rPr lang="en-US" sz="5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aid 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Mr. Warren.</a:t>
            </a:r>
          </a:p>
        </p:txBody>
      </p:sp>
    </p:spTree>
    <p:extLst>
      <p:ext uri="{BB962C8B-B14F-4D97-AF65-F5344CB8AC3E}">
        <p14:creationId xmlns:p14="http://schemas.microsoft.com/office/powerpoint/2010/main" val="314099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207</Words>
  <Application>Microsoft Office PowerPoint</Application>
  <PresentationFormat>Widescreen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 Simpson</dc:creator>
  <cp:lastModifiedBy>anchors</cp:lastModifiedBy>
  <cp:revision>17</cp:revision>
  <dcterms:created xsi:type="dcterms:W3CDTF">2022-04-25T01:02:07Z</dcterms:created>
  <dcterms:modified xsi:type="dcterms:W3CDTF">2022-07-04T06:57:06Z</dcterms:modified>
</cp:coreProperties>
</file>